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0" r:id="rId1"/>
  </p:sldMasterIdLst>
  <p:notesMasterIdLst>
    <p:notesMasterId r:id="rId17"/>
  </p:notesMasterIdLst>
  <p:sldIdLst>
    <p:sldId id="285" r:id="rId2"/>
    <p:sldId id="286" r:id="rId3"/>
    <p:sldId id="288" r:id="rId4"/>
    <p:sldId id="313" r:id="rId5"/>
    <p:sldId id="292" r:id="rId6"/>
    <p:sldId id="293" r:id="rId7"/>
    <p:sldId id="294" r:id="rId8"/>
    <p:sldId id="309" r:id="rId9"/>
    <p:sldId id="310" r:id="rId10"/>
    <p:sldId id="312" r:id="rId11"/>
    <p:sldId id="315" r:id="rId12"/>
    <p:sldId id="316" r:id="rId13"/>
    <p:sldId id="306" r:id="rId14"/>
    <p:sldId id="308"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a Liibek" initials="AL" lastIdx="1" clrIdx="0">
    <p:extLst>
      <p:ext uri="{19B8F6BF-5375-455C-9EA6-DF929625EA0E}">
        <p15:presenceInfo xmlns:p15="http://schemas.microsoft.com/office/powerpoint/2012/main" userId="S::andra.liibek@raplaleader.ee::7d2da1f3-aba1-4159-a372-d8fe2f9f98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346DF4-B287-47E5-90F4-E541FC5A0C1D}" v="5" dt="2025-02-11T08:38:30.3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4310" autoAdjust="0"/>
  </p:normalViewPr>
  <p:slideViewPr>
    <p:cSldViewPr snapToGrid="0">
      <p:cViewPr varScale="1">
        <p:scale>
          <a:sx n="83" d="100"/>
          <a:sy n="83" d="100"/>
        </p:scale>
        <p:origin x="477" y="48"/>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a Liibek" userId="7d2da1f3-aba1-4159-a372-d8fe2f9f9841" providerId="ADAL" clId="{B8346DF4-B287-47E5-90F4-E541FC5A0C1D}"/>
    <pc:docChg chg="undo custSel delSld modSld">
      <pc:chgData name="Andra Liibek" userId="7d2da1f3-aba1-4159-a372-d8fe2f9f9841" providerId="ADAL" clId="{B8346DF4-B287-47E5-90F4-E541FC5A0C1D}" dt="2025-02-11T08:38:50.820" v="404" actId="14100"/>
      <pc:docMkLst>
        <pc:docMk/>
      </pc:docMkLst>
      <pc:sldChg chg="modSp del mod">
        <pc:chgData name="Andra Liibek" userId="7d2da1f3-aba1-4159-a372-d8fe2f9f9841" providerId="ADAL" clId="{B8346DF4-B287-47E5-90F4-E541FC5A0C1D}" dt="2025-02-11T08:32:15.829" v="297" actId="2696"/>
        <pc:sldMkLst>
          <pc:docMk/>
          <pc:sldMk cId="4219296633" sldId="256"/>
        </pc:sldMkLst>
        <pc:spChg chg="mod">
          <ac:chgData name="Andra Liibek" userId="7d2da1f3-aba1-4159-a372-d8fe2f9f9841" providerId="ADAL" clId="{B8346DF4-B287-47E5-90F4-E541FC5A0C1D}" dt="2025-02-11T08:30:44.213" v="260" actId="20577"/>
          <ac:spMkLst>
            <pc:docMk/>
            <pc:sldMk cId="4219296633" sldId="256"/>
            <ac:spMk id="2" creationId="{BB48A738-A582-4386-947D-91A29A74FC66}"/>
          </ac:spMkLst>
        </pc:spChg>
      </pc:sldChg>
      <pc:sldChg chg="modSp mod">
        <pc:chgData name="Andra Liibek" userId="7d2da1f3-aba1-4159-a372-d8fe2f9f9841" providerId="ADAL" clId="{B8346DF4-B287-47E5-90F4-E541FC5A0C1D}" dt="2025-02-11T08:29:00.800" v="108" actId="27636"/>
        <pc:sldMkLst>
          <pc:docMk/>
          <pc:sldMk cId="3883168630" sldId="271"/>
        </pc:sldMkLst>
        <pc:spChg chg="mod">
          <ac:chgData name="Andra Liibek" userId="7d2da1f3-aba1-4159-a372-d8fe2f9f9841" providerId="ADAL" clId="{B8346DF4-B287-47E5-90F4-E541FC5A0C1D}" dt="2025-02-11T08:29:00.800" v="108" actId="27636"/>
          <ac:spMkLst>
            <pc:docMk/>
            <pc:sldMk cId="3883168630" sldId="271"/>
            <ac:spMk id="3" creationId="{0C9C94B9-2392-45D5-9B6E-CB409F30B075}"/>
          </ac:spMkLst>
        </pc:spChg>
      </pc:sldChg>
      <pc:sldChg chg="addSp modSp mod">
        <pc:chgData name="Andra Liibek" userId="7d2da1f3-aba1-4159-a372-d8fe2f9f9841" providerId="ADAL" clId="{B8346DF4-B287-47E5-90F4-E541FC5A0C1D}" dt="2025-02-11T08:34:14.439" v="373" actId="14100"/>
        <pc:sldMkLst>
          <pc:docMk/>
          <pc:sldMk cId="3764128533" sldId="285"/>
        </pc:sldMkLst>
        <pc:spChg chg="mod">
          <ac:chgData name="Andra Liibek" userId="7d2da1f3-aba1-4159-a372-d8fe2f9f9841" providerId="ADAL" clId="{B8346DF4-B287-47E5-90F4-E541FC5A0C1D}" dt="2025-02-11T08:34:14.439" v="373" actId="14100"/>
          <ac:spMkLst>
            <pc:docMk/>
            <pc:sldMk cId="3764128533" sldId="285"/>
            <ac:spMk id="2" creationId="{379C3B5E-5278-351F-271C-B66425BE2AFA}"/>
          </ac:spMkLst>
        </pc:spChg>
        <pc:picChg chg="add mod">
          <ac:chgData name="Andra Liibek" userId="7d2da1f3-aba1-4159-a372-d8fe2f9f9841" providerId="ADAL" clId="{B8346DF4-B287-47E5-90F4-E541FC5A0C1D}" dt="2025-02-11T08:32:08.557" v="296" actId="1076"/>
          <ac:picMkLst>
            <pc:docMk/>
            <pc:sldMk cId="3764128533" sldId="285"/>
            <ac:picMk id="3" creationId="{0030F87F-37E9-0750-69FE-96F09A901E5E}"/>
          </ac:picMkLst>
        </pc:picChg>
        <pc:picChg chg="mod">
          <ac:chgData name="Andra Liibek" userId="7d2da1f3-aba1-4159-a372-d8fe2f9f9841" providerId="ADAL" clId="{B8346DF4-B287-47E5-90F4-E541FC5A0C1D}" dt="2025-02-11T08:32:20.466" v="298" actId="14100"/>
          <ac:picMkLst>
            <pc:docMk/>
            <pc:sldMk cId="3764128533" sldId="285"/>
            <ac:picMk id="4" creationId="{29186E19-E506-AEEF-0CB9-9D50E6D93D68}"/>
          </ac:picMkLst>
        </pc:picChg>
      </pc:sldChg>
      <pc:sldChg chg="del">
        <pc:chgData name="Andra Liibek" userId="7d2da1f3-aba1-4159-a372-d8fe2f9f9841" providerId="ADAL" clId="{B8346DF4-B287-47E5-90F4-E541FC5A0C1D}" dt="2025-02-11T08:25:12.566" v="87" actId="2696"/>
        <pc:sldMkLst>
          <pc:docMk/>
          <pc:sldMk cId="2721447068" sldId="287"/>
        </pc:sldMkLst>
      </pc:sldChg>
      <pc:sldChg chg="addSp delSp modSp mod">
        <pc:chgData name="Andra Liibek" userId="7d2da1f3-aba1-4159-a372-d8fe2f9f9841" providerId="ADAL" clId="{B8346DF4-B287-47E5-90F4-E541FC5A0C1D}" dt="2025-02-11T08:38:50.820" v="404" actId="14100"/>
        <pc:sldMkLst>
          <pc:docMk/>
          <pc:sldMk cId="1789571957" sldId="288"/>
        </pc:sldMkLst>
        <pc:spChg chg="mod ord">
          <ac:chgData name="Andra Liibek" userId="7d2da1f3-aba1-4159-a372-d8fe2f9f9841" providerId="ADAL" clId="{B8346DF4-B287-47E5-90F4-E541FC5A0C1D}" dt="2025-02-11T08:38:50.820" v="404" actId="14100"/>
          <ac:spMkLst>
            <pc:docMk/>
            <pc:sldMk cId="1789571957" sldId="288"/>
            <ac:spMk id="3" creationId="{1EE476AC-426E-39B2-95FB-07D0446E8131}"/>
          </ac:spMkLst>
        </pc:spChg>
        <pc:spChg chg="add del">
          <ac:chgData name="Andra Liibek" userId="7d2da1f3-aba1-4159-a372-d8fe2f9f9841" providerId="ADAL" clId="{B8346DF4-B287-47E5-90F4-E541FC5A0C1D}" dt="2025-02-11T08:36:09.707" v="387" actId="26606"/>
          <ac:spMkLst>
            <pc:docMk/>
            <pc:sldMk cId="1789571957" sldId="288"/>
            <ac:spMk id="10" creationId="{3BCB5F6A-9EB0-40B0-9D13-3023E9A20508}"/>
          </ac:spMkLst>
        </pc:spChg>
        <pc:spChg chg="add del">
          <ac:chgData name="Andra Liibek" userId="7d2da1f3-aba1-4159-a372-d8fe2f9f9841" providerId="ADAL" clId="{B8346DF4-B287-47E5-90F4-E541FC5A0C1D}" dt="2025-02-11T08:36:09.707" v="386" actId="26606"/>
          <ac:spMkLst>
            <pc:docMk/>
            <pc:sldMk cId="1789571957" sldId="288"/>
            <ac:spMk id="15" creationId="{DD6B6433-CCD9-42F6-83C5-76BCAA8FEE69}"/>
          </ac:spMkLst>
        </pc:spChg>
        <pc:spChg chg="add del">
          <ac:chgData name="Andra Liibek" userId="7d2da1f3-aba1-4159-a372-d8fe2f9f9841" providerId="ADAL" clId="{B8346DF4-B287-47E5-90F4-E541FC5A0C1D}" dt="2025-02-11T08:36:09.707" v="386" actId="26606"/>
          <ac:spMkLst>
            <pc:docMk/>
            <pc:sldMk cId="1789571957" sldId="288"/>
            <ac:spMk id="17" creationId="{442B55CB-F27D-4C06-89E5-4EC99A519CBE}"/>
          </ac:spMkLst>
        </pc:spChg>
        <pc:spChg chg="add del">
          <ac:chgData name="Andra Liibek" userId="7d2da1f3-aba1-4159-a372-d8fe2f9f9841" providerId="ADAL" clId="{B8346DF4-B287-47E5-90F4-E541FC5A0C1D}" dt="2025-02-11T08:36:09.707" v="386" actId="26606"/>
          <ac:spMkLst>
            <pc:docMk/>
            <pc:sldMk cId="1789571957" sldId="288"/>
            <ac:spMk id="23" creationId="{70669A81-0E9B-4B42-AFEA-8F672C6CFBA7}"/>
          </ac:spMkLst>
        </pc:spChg>
        <pc:spChg chg="add del">
          <ac:chgData name="Andra Liibek" userId="7d2da1f3-aba1-4159-a372-d8fe2f9f9841" providerId="ADAL" clId="{B8346DF4-B287-47E5-90F4-E541FC5A0C1D}" dt="2025-02-11T08:36:09.707" v="386" actId="26606"/>
          <ac:spMkLst>
            <pc:docMk/>
            <pc:sldMk cId="1789571957" sldId="288"/>
            <ac:spMk id="25" creationId="{8C93E0C6-CF08-4771-B5A9-6018CB3AED59}"/>
          </ac:spMkLst>
        </pc:spChg>
        <pc:spChg chg="add del">
          <ac:chgData name="Andra Liibek" userId="7d2da1f3-aba1-4159-a372-d8fe2f9f9841" providerId="ADAL" clId="{B8346DF4-B287-47E5-90F4-E541FC5A0C1D}" dt="2025-02-11T08:36:09.707" v="386" actId="26606"/>
          <ac:spMkLst>
            <pc:docMk/>
            <pc:sldMk cId="1789571957" sldId="288"/>
            <ac:spMk id="29" creationId="{C6A6AECB-428C-4CB4-B65A-359F08B6D8F8}"/>
          </ac:spMkLst>
        </pc:spChg>
        <pc:spChg chg="add del">
          <ac:chgData name="Andra Liibek" userId="7d2da1f3-aba1-4159-a372-d8fe2f9f9841" providerId="ADAL" clId="{B8346DF4-B287-47E5-90F4-E541FC5A0C1D}" dt="2025-02-11T08:36:09.707" v="386" actId="26606"/>
          <ac:spMkLst>
            <pc:docMk/>
            <pc:sldMk cId="1789571957" sldId="288"/>
            <ac:spMk id="31" creationId="{28D1A6ED-2AB6-46A3-A315-485B8BF936D8}"/>
          </ac:spMkLst>
        </pc:spChg>
        <pc:spChg chg="add del">
          <ac:chgData name="Andra Liibek" userId="7d2da1f3-aba1-4159-a372-d8fe2f9f9841" providerId="ADAL" clId="{B8346DF4-B287-47E5-90F4-E541FC5A0C1D}" dt="2025-02-11T08:36:09.707" v="386" actId="26606"/>
          <ac:spMkLst>
            <pc:docMk/>
            <pc:sldMk cId="1789571957" sldId="288"/>
            <ac:spMk id="33" creationId="{B61CE46B-8525-46A8-AB7B-DCBCC1B65F9A}"/>
          </ac:spMkLst>
        </pc:spChg>
        <pc:spChg chg="add del">
          <ac:chgData name="Andra Liibek" userId="7d2da1f3-aba1-4159-a372-d8fe2f9f9841" providerId="ADAL" clId="{B8346DF4-B287-47E5-90F4-E541FC5A0C1D}" dt="2025-02-11T08:36:09.707" v="386" actId="26606"/>
          <ac:spMkLst>
            <pc:docMk/>
            <pc:sldMk cId="1789571957" sldId="288"/>
            <ac:spMk id="35" creationId="{4412B991-9935-45FB-A17E-8F30DD832561}"/>
          </ac:spMkLst>
        </pc:spChg>
        <pc:spChg chg="add del">
          <ac:chgData name="Andra Liibek" userId="7d2da1f3-aba1-4159-a372-d8fe2f9f9841" providerId="ADAL" clId="{B8346DF4-B287-47E5-90F4-E541FC5A0C1D}" dt="2025-02-11T08:38:33.485" v="399" actId="26606"/>
          <ac:spMkLst>
            <pc:docMk/>
            <pc:sldMk cId="1789571957" sldId="288"/>
            <ac:spMk id="37" creationId="{3BCB5F6A-9EB0-40B0-9D13-3023E9A20508}"/>
          </ac:spMkLst>
        </pc:spChg>
        <pc:spChg chg="add">
          <ac:chgData name="Andra Liibek" userId="7d2da1f3-aba1-4159-a372-d8fe2f9f9841" providerId="ADAL" clId="{B8346DF4-B287-47E5-90F4-E541FC5A0C1D}" dt="2025-02-11T08:38:33.485" v="399" actId="26606"/>
          <ac:spMkLst>
            <pc:docMk/>
            <pc:sldMk cId="1789571957" sldId="288"/>
            <ac:spMk id="42" creationId="{EB6743CF-E74B-4A3C-A785-599069DB89DF}"/>
          </ac:spMkLst>
        </pc:spChg>
        <pc:picChg chg="del">
          <ac:chgData name="Andra Liibek" userId="7d2da1f3-aba1-4159-a372-d8fe2f9f9841" providerId="ADAL" clId="{B8346DF4-B287-47E5-90F4-E541FC5A0C1D}" dt="2025-02-11T08:35:29.858" v="375" actId="478"/>
          <ac:picMkLst>
            <pc:docMk/>
            <pc:sldMk cId="1789571957" sldId="288"/>
            <ac:picMk id="4" creationId="{B78E214A-CBA0-B743-15C5-1FEAF5292317}"/>
          </ac:picMkLst>
        </pc:picChg>
        <pc:picChg chg="add del mod">
          <ac:chgData name="Andra Liibek" userId="7d2da1f3-aba1-4159-a372-d8fe2f9f9841" providerId="ADAL" clId="{B8346DF4-B287-47E5-90F4-E541FC5A0C1D}" dt="2025-02-11T08:38:25.183" v="397" actId="478"/>
          <ac:picMkLst>
            <pc:docMk/>
            <pc:sldMk cId="1789571957" sldId="288"/>
            <ac:picMk id="5" creationId="{29744CC1-24DA-858B-ECDE-FDFA0D25301A}"/>
          </ac:picMkLst>
        </pc:picChg>
        <pc:picChg chg="add mod">
          <ac:chgData name="Andra Liibek" userId="7d2da1f3-aba1-4159-a372-d8fe2f9f9841" providerId="ADAL" clId="{B8346DF4-B287-47E5-90F4-E541FC5A0C1D}" dt="2025-02-11T08:38:33.485" v="399" actId="26606"/>
          <ac:picMkLst>
            <pc:docMk/>
            <pc:sldMk cId="1789571957" sldId="288"/>
            <ac:picMk id="6" creationId="{47DC1DB8-4AA4-A379-5DC3-96175866AF7E}"/>
          </ac:picMkLst>
        </pc:picChg>
      </pc:sldChg>
      <pc:sldChg chg="del">
        <pc:chgData name="Andra Liibek" userId="7d2da1f3-aba1-4159-a372-d8fe2f9f9841" providerId="ADAL" clId="{B8346DF4-B287-47E5-90F4-E541FC5A0C1D}" dt="2025-02-11T08:25:19.634" v="88" actId="2696"/>
        <pc:sldMkLst>
          <pc:docMk/>
          <pc:sldMk cId="3551907004" sldId="289"/>
        </pc:sldMkLst>
      </pc:sldChg>
      <pc:sldChg chg="del">
        <pc:chgData name="Andra Liibek" userId="7d2da1f3-aba1-4159-a372-d8fe2f9f9841" providerId="ADAL" clId="{B8346DF4-B287-47E5-90F4-E541FC5A0C1D}" dt="2025-02-11T08:25:23.880" v="89" actId="2696"/>
        <pc:sldMkLst>
          <pc:docMk/>
          <pc:sldMk cId="754666683" sldId="290"/>
        </pc:sldMkLst>
      </pc:sldChg>
      <pc:sldChg chg="del">
        <pc:chgData name="Andra Liibek" userId="7d2da1f3-aba1-4159-a372-d8fe2f9f9841" providerId="ADAL" clId="{B8346DF4-B287-47E5-90F4-E541FC5A0C1D}" dt="2025-02-11T08:25:28.082" v="90" actId="2696"/>
        <pc:sldMkLst>
          <pc:docMk/>
          <pc:sldMk cId="1739733298" sldId="291"/>
        </pc:sldMkLst>
      </pc:sldChg>
      <pc:sldChg chg="del">
        <pc:chgData name="Andra Liibek" userId="7d2da1f3-aba1-4159-a372-d8fe2f9f9841" providerId="ADAL" clId="{B8346DF4-B287-47E5-90F4-E541FC5A0C1D}" dt="2025-02-11T08:26:52.401" v="94" actId="2696"/>
        <pc:sldMkLst>
          <pc:docMk/>
          <pc:sldMk cId="905244414" sldId="295"/>
        </pc:sldMkLst>
      </pc:sldChg>
      <pc:sldChg chg="del">
        <pc:chgData name="Andra Liibek" userId="7d2da1f3-aba1-4159-a372-d8fe2f9f9841" providerId="ADAL" clId="{B8346DF4-B287-47E5-90F4-E541FC5A0C1D}" dt="2025-02-11T08:26:57.221" v="95" actId="2696"/>
        <pc:sldMkLst>
          <pc:docMk/>
          <pc:sldMk cId="2232023884" sldId="296"/>
        </pc:sldMkLst>
      </pc:sldChg>
      <pc:sldChg chg="del">
        <pc:chgData name="Andra Liibek" userId="7d2da1f3-aba1-4159-a372-d8fe2f9f9841" providerId="ADAL" clId="{B8346DF4-B287-47E5-90F4-E541FC5A0C1D}" dt="2025-02-11T08:27:02.225" v="96" actId="2696"/>
        <pc:sldMkLst>
          <pc:docMk/>
          <pc:sldMk cId="220336530" sldId="297"/>
        </pc:sldMkLst>
      </pc:sldChg>
      <pc:sldChg chg="del">
        <pc:chgData name="Andra Liibek" userId="7d2da1f3-aba1-4159-a372-d8fe2f9f9841" providerId="ADAL" clId="{B8346DF4-B287-47E5-90F4-E541FC5A0C1D}" dt="2025-02-11T08:27:06.193" v="97" actId="2696"/>
        <pc:sldMkLst>
          <pc:docMk/>
          <pc:sldMk cId="307920508" sldId="298"/>
        </pc:sldMkLst>
      </pc:sldChg>
      <pc:sldChg chg="del">
        <pc:chgData name="Andra Liibek" userId="7d2da1f3-aba1-4159-a372-d8fe2f9f9841" providerId="ADAL" clId="{B8346DF4-B287-47E5-90F4-E541FC5A0C1D}" dt="2025-02-11T08:27:10.461" v="98" actId="2696"/>
        <pc:sldMkLst>
          <pc:docMk/>
          <pc:sldMk cId="444942445" sldId="299"/>
        </pc:sldMkLst>
      </pc:sldChg>
      <pc:sldChg chg="del">
        <pc:chgData name="Andra Liibek" userId="7d2da1f3-aba1-4159-a372-d8fe2f9f9841" providerId="ADAL" clId="{B8346DF4-B287-47E5-90F4-E541FC5A0C1D}" dt="2025-02-11T08:27:17.048" v="99" actId="2696"/>
        <pc:sldMkLst>
          <pc:docMk/>
          <pc:sldMk cId="3787734664" sldId="300"/>
        </pc:sldMkLst>
      </pc:sldChg>
      <pc:sldChg chg="del">
        <pc:chgData name="Andra Liibek" userId="7d2da1f3-aba1-4159-a372-d8fe2f9f9841" providerId="ADAL" clId="{B8346DF4-B287-47E5-90F4-E541FC5A0C1D}" dt="2025-02-11T08:27:21.006" v="100" actId="2696"/>
        <pc:sldMkLst>
          <pc:docMk/>
          <pc:sldMk cId="2930655877" sldId="301"/>
        </pc:sldMkLst>
      </pc:sldChg>
      <pc:sldChg chg="del">
        <pc:chgData name="Andra Liibek" userId="7d2da1f3-aba1-4159-a372-d8fe2f9f9841" providerId="ADAL" clId="{B8346DF4-B287-47E5-90F4-E541FC5A0C1D}" dt="2025-02-11T08:27:25.466" v="101" actId="2696"/>
        <pc:sldMkLst>
          <pc:docMk/>
          <pc:sldMk cId="2141701663" sldId="302"/>
        </pc:sldMkLst>
      </pc:sldChg>
      <pc:sldChg chg="del">
        <pc:chgData name="Andra Liibek" userId="7d2da1f3-aba1-4159-a372-d8fe2f9f9841" providerId="ADAL" clId="{B8346DF4-B287-47E5-90F4-E541FC5A0C1D}" dt="2025-02-11T08:27:31.936" v="102" actId="2696"/>
        <pc:sldMkLst>
          <pc:docMk/>
          <pc:sldMk cId="3691032049" sldId="303"/>
        </pc:sldMkLst>
      </pc:sldChg>
      <pc:sldChg chg="del">
        <pc:chgData name="Andra Liibek" userId="7d2da1f3-aba1-4159-a372-d8fe2f9f9841" providerId="ADAL" clId="{B8346DF4-B287-47E5-90F4-E541FC5A0C1D}" dt="2025-02-11T08:27:35.094" v="103" actId="2696"/>
        <pc:sldMkLst>
          <pc:docMk/>
          <pc:sldMk cId="1699794491" sldId="304"/>
        </pc:sldMkLst>
      </pc:sldChg>
      <pc:sldChg chg="del">
        <pc:chgData name="Andra Liibek" userId="7d2da1f3-aba1-4159-a372-d8fe2f9f9841" providerId="ADAL" clId="{B8346DF4-B287-47E5-90F4-E541FC5A0C1D}" dt="2025-02-11T08:27:38.002" v="104" actId="2696"/>
        <pc:sldMkLst>
          <pc:docMk/>
          <pc:sldMk cId="2878639896" sldId="305"/>
        </pc:sldMkLst>
      </pc:sldChg>
      <pc:sldChg chg="del">
        <pc:chgData name="Andra Liibek" userId="7d2da1f3-aba1-4159-a372-d8fe2f9f9841" providerId="ADAL" clId="{B8346DF4-B287-47E5-90F4-E541FC5A0C1D}" dt="2025-02-11T08:27:55.187" v="105" actId="2696"/>
        <pc:sldMkLst>
          <pc:docMk/>
          <pc:sldMk cId="1372452900" sldId="307"/>
        </pc:sldMkLst>
      </pc:sldChg>
      <pc:sldChg chg="del">
        <pc:chgData name="Andra Liibek" userId="7d2da1f3-aba1-4159-a372-d8fe2f9f9841" providerId="ADAL" clId="{B8346DF4-B287-47E5-90F4-E541FC5A0C1D}" dt="2025-02-11T08:26:17.635" v="91" actId="2696"/>
        <pc:sldMkLst>
          <pc:docMk/>
          <pc:sldMk cId="3171998230" sldId="311"/>
        </pc:sldMkLst>
      </pc:sldChg>
      <pc:sldChg chg="del">
        <pc:chgData name="Andra Liibek" userId="7d2da1f3-aba1-4159-a372-d8fe2f9f9841" providerId="ADAL" clId="{B8346DF4-B287-47E5-90F4-E541FC5A0C1D}" dt="2025-02-11T08:26:29.227" v="92" actId="2696"/>
        <pc:sldMkLst>
          <pc:docMk/>
          <pc:sldMk cId="475082769" sldId="314"/>
        </pc:sldMkLst>
      </pc:sldChg>
      <pc:sldChg chg="del">
        <pc:chgData name="Andra Liibek" userId="7d2da1f3-aba1-4159-a372-d8fe2f9f9841" providerId="ADAL" clId="{B8346DF4-B287-47E5-90F4-E541FC5A0C1D}" dt="2025-02-11T08:26:47.797" v="93" actId="2696"/>
        <pc:sldMkLst>
          <pc:docMk/>
          <pc:sldMk cId="2033878643" sldId="317"/>
        </pc:sldMkLst>
      </pc:sldChg>
      <pc:sldChg chg="del">
        <pc:chgData name="Andra Liibek" userId="7d2da1f3-aba1-4159-a372-d8fe2f9f9841" providerId="ADAL" clId="{B8346DF4-B287-47E5-90F4-E541FC5A0C1D}" dt="2025-02-11T08:27:58.681" v="106" actId="2696"/>
        <pc:sldMkLst>
          <pc:docMk/>
          <pc:sldMk cId="1320619826" sldId="318"/>
        </pc:sldMkLst>
      </pc:sldChg>
    </pc:docChg>
  </pc:docChgLst>
  <pc:docChgLst>
    <pc:chgData name="Andra Liibek" userId="7d2da1f3-aba1-4159-a372-d8fe2f9f9841" providerId="ADAL" clId="{B32BC4D1-F7C8-4517-9E7D-4DF3ECBA50FB}"/>
    <pc:docChg chg="undo redo custSel delSld modSld">
      <pc:chgData name="Andra Liibek" userId="7d2da1f3-aba1-4159-a372-d8fe2f9f9841" providerId="ADAL" clId="{B32BC4D1-F7C8-4517-9E7D-4DF3ECBA50FB}" dt="2025-02-05T09:51:37.790" v="5147" actId="3626"/>
      <pc:docMkLst>
        <pc:docMk/>
      </pc:docMkLst>
      <pc:sldChg chg="addSp delSp modSp mod">
        <pc:chgData name="Andra Liibek" userId="7d2da1f3-aba1-4159-a372-d8fe2f9f9841" providerId="ADAL" clId="{B32BC4D1-F7C8-4517-9E7D-4DF3ECBA50FB}" dt="2025-01-30T11:47:35.728" v="5134" actId="20577"/>
        <pc:sldMkLst>
          <pc:docMk/>
          <pc:sldMk cId="4219296633" sldId="256"/>
        </pc:sldMkLst>
      </pc:sldChg>
      <pc:sldChg chg="del">
        <pc:chgData name="Andra Liibek" userId="7d2da1f3-aba1-4159-a372-d8fe2f9f9841" providerId="ADAL" clId="{B32BC4D1-F7C8-4517-9E7D-4DF3ECBA50FB}" dt="2025-01-30T07:48:23.503" v="41" actId="2696"/>
        <pc:sldMkLst>
          <pc:docMk/>
          <pc:sldMk cId="4216364262" sldId="258"/>
        </pc:sldMkLst>
      </pc:sldChg>
      <pc:sldChg chg="addSp delSp modSp mod setBg">
        <pc:chgData name="Andra Liibek" userId="7d2da1f3-aba1-4159-a372-d8fe2f9f9841" providerId="ADAL" clId="{B32BC4D1-F7C8-4517-9E7D-4DF3ECBA50FB}" dt="2025-02-05T09:48:27.952" v="5146" actId="20577"/>
        <pc:sldMkLst>
          <pc:docMk/>
          <pc:sldMk cId="3883168630" sldId="271"/>
        </pc:sldMkLst>
        <pc:spChg chg="mod ord">
          <ac:chgData name="Andra Liibek" userId="7d2da1f3-aba1-4159-a372-d8fe2f9f9841" providerId="ADAL" clId="{B32BC4D1-F7C8-4517-9E7D-4DF3ECBA50FB}" dt="2025-02-05T09:48:27.952" v="5146" actId="20577"/>
          <ac:spMkLst>
            <pc:docMk/>
            <pc:sldMk cId="3883168630" sldId="271"/>
            <ac:spMk id="3" creationId="{0C9C94B9-2392-45D5-9B6E-CB409F30B075}"/>
          </ac:spMkLst>
        </pc:spChg>
        <pc:spChg chg="add">
          <ac:chgData name="Andra Liibek" userId="7d2da1f3-aba1-4159-a372-d8fe2f9f9841" providerId="ADAL" clId="{B32BC4D1-F7C8-4517-9E7D-4DF3ECBA50FB}" dt="2025-01-30T11:07:24.660" v="4304" actId="26606"/>
          <ac:spMkLst>
            <pc:docMk/>
            <pc:sldMk cId="3883168630" sldId="271"/>
            <ac:spMk id="11" creationId="{3BCB5F6A-9EB0-40B0-9D13-3023E9A20508}"/>
          </ac:spMkLst>
        </pc:spChg>
        <pc:picChg chg="add mod">
          <ac:chgData name="Andra Liibek" userId="7d2da1f3-aba1-4159-a372-d8fe2f9f9841" providerId="ADAL" clId="{B32BC4D1-F7C8-4517-9E7D-4DF3ECBA50FB}" dt="2025-01-30T11:07:24.660" v="4304" actId="26606"/>
          <ac:picMkLst>
            <pc:docMk/>
            <pc:sldMk cId="3883168630" sldId="271"/>
            <ac:picMk id="6" creationId="{422D5F88-3A33-0BB4-E185-FDFF93BF8E33}"/>
          </ac:picMkLst>
        </pc:picChg>
        <pc:picChg chg="add mod">
          <ac:chgData name="Andra Liibek" userId="7d2da1f3-aba1-4159-a372-d8fe2f9f9841" providerId="ADAL" clId="{B32BC4D1-F7C8-4517-9E7D-4DF3ECBA50FB}" dt="2025-01-30T11:10:22.898" v="4598" actId="1076"/>
          <ac:picMkLst>
            <pc:docMk/>
            <pc:sldMk cId="3883168630" sldId="271"/>
            <ac:picMk id="9" creationId="{F98665B6-3706-FAE7-FD06-DD56B32934D5}"/>
          </ac:picMkLst>
        </pc:picChg>
      </pc:sldChg>
      <pc:sldChg chg="addSp delSp modSp mod">
        <pc:chgData name="Andra Liibek" userId="7d2da1f3-aba1-4159-a372-d8fe2f9f9841" providerId="ADAL" clId="{B32BC4D1-F7C8-4517-9E7D-4DF3ECBA50FB}" dt="2025-01-30T07:58:51.378" v="477" actId="478"/>
        <pc:sldMkLst>
          <pc:docMk/>
          <pc:sldMk cId="3764128533" sldId="285"/>
        </pc:sldMkLst>
        <pc:spChg chg="mod">
          <ac:chgData name="Andra Liibek" userId="7d2da1f3-aba1-4159-a372-d8fe2f9f9841" providerId="ADAL" clId="{B32BC4D1-F7C8-4517-9E7D-4DF3ECBA50FB}" dt="2025-01-30T07:57:18.248" v="472" actId="20577"/>
          <ac:spMkLst>
            <pc:docMk/>
            <pc:sldMk cId="3764128533" sldId="285"/>
            <ac:spMk id="2" creationId="{379C3B5E-5278-351F-271C-B66425BE2AFA}"/>
          </ac:spMkLst>
        </pc:spChg>
        <pc:picChg chg="mod">
          <ac:chgData name="Andra Liibek" userId="7d2da1f3-aba1-4159-a372-d8fe2f9f9841" providerId="ADAL" clId="{B32BC4D1-F7C8-4517-9E7D-4DF3ECBA50FB}" dt="2025-01-30T07:55:48.782" v="431" actId="14100"/>
          <ac:picMkLst>
            <pc:docMk/>
            <pc:sldMk cId="3764128533" sldId="285"/>
            <ac:picMk id="4" creationId="{29186E19-E506-AEEF-0CB9-9D50E6D93D68}"/>
          </ac:picMkLst>
        </pc:picChg>
      </pc:sldChg>
      <pc:sldChg chg="delSp modSp mod">
        <pc:chgData name="Andra Liibek" userId="7d2da1f3-aba1-4159-a372-d8fe2f9f9841" providerId="ADAL" clId="{B32BC4D1-F7C8-4517-9E7D-4DF3ECBA50FB}" dt="2025-01-30T11:31:47.200" v="5060" actId="207"/>
        <pc:sldMkLst>
          <pc:docMk/>
          <pc:sldMk cId="2885900642" sldId="286"/>
        </pc:sldMkLst>
        <pc:spChg chg="mod">
          <ac:chgData name="Andra Liibek" userId="7d2da1f3-aba1-4159-a372-d8fe2f9f9841" providerId="ADAL" clId="{B32BC4D1-F7C8-4517-9E7D-4DF3ECBA50FB}" dt="2025-01-30T11:31:47.200" v="5060" actId="207"/>
          <ac:spMkLst>
            <pc:docMk/>
            <pc:sldMk cId="2885900642" sldId="286"/>
            <ac:spMk id="2" creationId="{3AECD45D-BB20-D62E-9296-E5671C7FE3E1}"/>
          </ac:spMkLst>
        </pc:spChg>
        <pc:spChg chg="mod">
          <ac:chgData name="Andra Liibek" userId="7d2da1f3-aba1-4159-a372-d8fe2f9f9841" providerId="ADAL" clId="{B32BC4D1-F7C8-4517-9E7D-4DF3ECBA50FB}" dt="2025-01-30T11:31:37.344" v="5058" actId="207"/>
          <ac:spMkLst>
            <pc:docMk/>
            <pc:sldMk cId="2885900642" sldId="286"/>
            <ac:spMk id="8" creationId="{404E7CDF-1D65-4F90-CC5C-CCD16A92F121}"/>
          </ac:spMkLst>
        </pc:spChg>
      </pc:sldChg>
      <pc:sldChg chg="delSp modSp mod">
        <pc:chgData name="Andra Liibek" userId="7d2da1f3-aba1-4159-a372-d8fe2f9f9841" providerId="ADAL" clId="{B32BC4D1-F7C8-4517-9E7D-4DF3ECBA50FB}" dt="2025-01-30T11:12:20.866" v="4638" actId="2711"/>
        <pc:sldMkLst>
          <pc:docMk/>
          <pc:sldMk cId="2721447068" sldId="287"/>
        </pc:sldMkLst>
      </pc:sldChg>
      <pc:sldChg chg="addSp delSp modSp mod">
        <pc:chgData name="Andra Liibek" userId="7d2da1f3-aba1-4159-a372-d8fe2f9f9841" providerId="ADAL" clId="{B32BC4D1-F7C8-4517-9E7D-4DF3ECBA50FB}" dt="2025-01-30T11:31:58.103" v="5061" actId="207"/>
        <pc:sldMkLst>
          <pc:docMk/>
          <pc:sldMk cId="1789571957" sldId="288"/>
        </pc:sldMkLst>
        <pc:spChg chg="add del mod">
          <ac:chgData name="Andra Liibek" userId="7d2da1f3-aba1-4159-a372-d8fe2f9f9841" providerId="ADAL" clId="{B32BC4D1-F7C8-4517-9E7D-4DF3ECBA50FB}" dt="2025-01-30T11:31:58.103" v="5061" actId="207"/>
          <ac:spMkLst>
            <pc:docMk/>
            <pc:sldMk cId="1789571957" sldId="288"/>
            <ac:spMk id="3" creationId="{1EE476AC-426E-39B2-95FB-07D0446E8131}"/>
          </ac:spMkLst>
        </pc:spChg>
      </pc:sldChg>
      <pc:sldChg chg="delSp modSp mod">
        <pc:chgData name="Andra Liibek" userId="7d2da1f3-aba1-4159-a372-d8fe2f9f9841" providerId="ADAL" clId="{B32BC4D1-F7C8-4517-9E7D-4DF3ECBA50FB}" dt="2025-01-30T08:19:51.439" v="654" actId="478"/>
        <pc:sldMkLst>
          <pc:docMk/>
          <pc:sldMk cId="3551907004" sldId="289"/>
        </pc:sldMkLst>
      </pc:sldChg>
      <pc:sldChg chg="delSp modSp mod">
        <pc:chgData name="Andra Liibek" userId="7d2da1f3-aba1-4159-a372-d8fe2f9f9841" providerId="ADAL" clId="{B32BC4D1-F7C8-4517-9E7D-4DF3ECBA50FB}" dt="2025-01-30T08:37:18.290" v="1880" actId="14100"/>
        <pc:sldMkLst>
          <pc:docMk/>
          <pc:sldMk cId="754666683" sldId="290"/>
        </pc:sldMkLst>
      </pc:sldChg>
      <pc:sldChg chg="delSp modSp mod">
        <pc:chgData name="Andra Liibek" userId="7d2da1f3-aba1-4159-a372-d8fe2f9f9841" providerId="ADAL" clId="{B32BC4D1-F7C8-4517-9E7D-4DF3ECBA50FB}" dt="2025-01-30T11:43:34.533" v="5064" actId="113"/>
        <pc:sldMkLst>
          <pc:docMk/>
          <pc:sldMk cId="1739733298" sldId="291"/>
        </pc:sldMkLst>
      </pc:sldChg>
      <pc:sldChg chg="delSp modSp mod">
        <pc:chgData name="Andra Liibek" userId="7d2da1f3-aba1-4159-a372-d8fe2f9f9841" providerId="ADAL" clId="{B32BC4D1-F7C8-4517-9E7D-4DF3ECBA50FB}" dt="2025-01-30T09:02:07.859" v="2171" actId="20577"/>
        <pc:sldMkLst>
          <pc:docMk/>
          <pc:sldMk cId="2735953474" sldId="292"/>
        </pc:sldMkLst>
        <pc:spChg chg="mod">
          <ac:chgData name="Andra Liibek" userId="7d2da1f3-aba1-4159-a372-d8fe2f9f9841" providerId="ADAL" clId="{B32BC4D1-F7C8-4517-9E7D-4DF3ECBA50FB}" dt="2025-01-30T08:57:04.962" v="2062" actId="27636"/>
          <ac:spMkLst>
            <pc:docMk/>
            <pc:sldMk cId="2735953474" sldId="292"/>
            <ac:spMk id="2" creationId="{6EDEDEE3-0182-36EC-8B9C-D391DA00986E}"/>
          </ac:spMkLst>
        </pc:spChg>
        <pc:spChg chg="mod">
          <ac:chgData name="Andra Liibek" userId="7d2da1f3-aba1-4159-a372-d8fe2f9f9841" providerId="ADAL" clId="{B32BC4D1-F7C8-4517-9E7D-4DF3ECBA50FB}" dt="2025-01-30T09:02:07.859" v="2171" actId="20577"/>
          <ac:spMkLst>
            <pc:docMk/>
            <pc:sldMk cId="2735953474" sldId="292"/>
            <ac:spMk id="3" creationId="{60E35D25-C6CD-E290-7105-4E45E66D82E0}"/>
          </ac:spMkLst>
        </pc:spChg>
      </pc:sldChg>
      <pc:sldChg chg="delSp modSp mod">
        <pc:chgData name="Andra Liibek" userId="7d2da1f3-aba1-4159-a372-d8fe2f9f9841" providerId="ADAL" clId="{B32BC4D1-F7C8-4517-9E7D-4DF3ECBA50FB}" dt="2025-01-30T09:07:34.429" v="2693" actId="21"/>
        <pc:sldMkLst>
          <pc:docMk/>
          <pc:sldMk cId="4000576337" sldId="293"/>
        </pc:sldMkLst>
        <pc:spChg chg="mod">
          <ac:chgData name="Andra Liibek" userId="7d2da1f3-aba1-4159-a372-d8fe2f9f9841" providerId="ADAL" clId="{B32BC4D1-F7C8-4517-9E7D-4DF3ECBA50FB}" dt="2025-01-30T08:58:54.829" v="2065" actId="20577"/>
          <ac:spMkLst>
            <pc:docMk/>
            <pc:sldMk cId="4000576337" sldId="293"/>
            <ac:spMk id="2" creationId="{E62520EC-AFBC-0A6B-B9A4-EDCF787A7E53}"/>
          </ac:spMkLst>
        </pc:spChg>
        <pc:spChg chg="mod">
          <ac:chgData name="Andra Liibek" userId="7d2da1f3-aba1-4159-a372-d8fe2f9f9841" providerId="ADAL" clId="{B32BC4D1-F7C8-4517-9E7D-4DF3ECBA50FB}" dt="2025-01-30T09:07:34.429" v="2693" actId="21"/>
          <ac:spMkLst>
            <pc:docMk/>
            <pc:sldMk cId="4000576337" sldId="293"/>
            <ac:spMk id="3" creationId="{17763670-4674-F123-97FC-022254D549F3}"/>
          </ac:spMkLst>
        </pc:spChg>
      </pc:sldChg>
      <pc:sldChg chg="delSp modSp mod">
        <pc:chgData name="Andra Liibek" userId="7d2da1f3-aba1-4159-a372-d8fe2f9f9841" providerId="ADAL" clId="{B32BC4D1-F7C8-4517-9E7D-4DF3ECBA50FB}" dt="2025-01-30T09:09:57.279" v="2807" actId="478"/>
        <pc:sldMkLst>
          <pc:docMk/>
          <pc:sldMk cId="2209936017" sldId="294"/>
        </pc:sldMkLst>
        <pc:spChg chg="mod">
          <ac:chgData name="Andra Liibek" userId="7d2da1f3-aba1-4159-a372-d8fe2f9f9841" providerId="ADAL" clId="{B32BC4D1-F7C8-4517-9E7D-4DF3ECBA50FB}" dt="2025-01-30T09:09:53.503" v="2806" actId="20577"/>
          <ac:spMkLst>
            <pc:docMk/>
            <pc:sldMk cId="2209936017" sldId="294"/>
            <ac:spMk id="3" creationId="{33F7CD20-154C-9E2B-E3D2-E83D605EDA13}"/>
          </ac:spMkLst>
        </pc:spChg>
      </pc:sldChg>
      <pc:sldChg chg="delSp modSp mod">
        <pc:chgData name="Andra Liibek" userId="7d2da1f3-aba1-4159-a372-d8fe2f9f9841" providerId="ADAL" clId="{B32BC4D1-F7C8-4517-9E7D-4DF3ECBA50FB}" dt="2025-01-30T10:13:09.513" v="3715" actId="27636"/>
        <pc:sldMkLst>
          <pc:docMk/>
          <pc:sldMk cId="905244414" sldId="295"/>
        </pc:sldMkLst>
      </pc:sldChg>
      <pc:sldChg chg="delSp modSp mod">
        <pc:chgData name="Andra Liibek" userId="7d2da1f3-aba1-4159-a372-d8fe2f9f9841" providerId="ADAL" clId="{B32BC4D1-F7C8-4517-9E7D-4DF3ECBA50FB}" dt="2025-01-30T11:14:51.274" v="4646" actId="14100"/>
        <pc:sldMkLst>
          <pc:docMk/>
          <pc:sldMk cId="2232023884" sldId="296"/>
        </pc:sldMkLst>
      </pc:sldChg>
      <pc:sldChg chg="delSp modSp mod">
        <pc:chgData name="Andra Liibek" userId="7d2da1f3-aba1-4159-a372-d8fe2f9f9841" providerId="ADAL" clId="{B32BC4D1-F7C8-4517-9E7D-4DF3ECBA50FB}" dt="2025-01-30T11:15:08.697" v="4648" actId="27636"/>
        <pc:sldMkLst>
          <pc:docMk/>
          <pc:sldMk cId="220336530" sldId="297"/>
        </pc:sldMkLst>
      </pc:sldChg>
      <pc:sldChg chg="delSp mod">
        <pc:chgData name="Andra Liibek" userId="7d2da1f3-aba1-4159-a372-d8fe2f9f9841" providerId="ADAL" clId="{B32BC4D1-F7C8-4517-9E7D-4DF3ECBA50FB}" dt="2025-01-30T10:17:34.806" v="4008" actId="478"/>
        <pc:sldMkLst>
          <pc:docMk/>
          <pc:sldMk cId="307920508" sldId="298"/>
        </pc:sldMkLst>
      </pc:sldChg>
      <pc:sldChg chg="delSp mod">
        <pc:chgData name="Andra Liibek" userId="7d2da1f3-aba1-4159-a372-d8fe2f9f9841" providerId="ADAL" clId="{B32BC4D1-F7C8-4517-9E7D-4DF3ECBA50FB}" dt="2025-01-30T10:18:21.221" v="4009" actId="478"/>
        <pc:sldMkLst>
          <pc:docMk/>
          <pc:sldMk cId="444942445" sldId="299"/>
        </pc:sldMkLst>
      </pc:sldChg>
      <pc:sldChg chg="delSp mod">
        <pc:chgData name="Andra Liibek" userId="7d2da1f3-aba1-4159-a372-d8fe2f9f9841" providerId="ADAL" clId="{B32BC4D1-F7C8-4517-9E7D-4DF3ECBA50FB}" dt="2025-01-30T10:18:53.116" v="4010" actId="478"/>
        <pc:sldMkLst>
          <pc:docMk/>
          <pc:sldMk cId="3787734664" sldId="300"/>
        </pc:sldMkLst>
      </pc:sldChg>
      <pc:sldChg chg="delSp modSp mod">
        <pc:chgData name="Andra Liibek" userId="7d2da1f3-aba1-4159-a372-d8fe2f9f9841" providerId="ADAL" clId="{B32BC4D1-F7C8-4517-9E7D-4DF3ECBA50FB}" dt="2025-01-30T11:15:33.153" v="4650" actId="27636"/>
        <pc:sldMkLst>
          <pc:docMk/>
          <pc:sldMk cId="2930655877" sldId="301"/>
        </pc:sldMkLst>
      </pc:sldChg>
      <pc:sldChg chg="delSp mod">
        <pc:chgData name="Andra Liibek" userId="7d2da1f3-aba1-4159-a372-d8fe2f9f9841" providerId="ADAL" clId="{B32BC4D1-F7C8-4517-9E7D-4DF3ECBA50FB}" dt="2025-01-30T10:20:12.964" v="4012" actId="478"/>
        <pc:sldMkLst>
          <pc:docMk/>
          <pc:sldMk cId="2141701663" sldId="302"/>
        </pc:sldMkLst>
      </pc:sldChg>
      <pc:sldChg chg="delSp modSp mod">
        <pc:chgData name="Andra Liibek" userId="7d2da1f3-aba1-4159-a372-d8fe2f9f9841" providerId="ADAL" clId="{B32BC4D1-F7C8-4517-9E7D-4DF3ECBA50FB}" dt="2025-01-30T10:21:23.379" v="4160" actId="20577"/>
        <pc:sldMkLst>
          <pc:docMk/>
          <pc:sldMk cId="3691032049" sldId="303"/>
        </pc:sldMkLst>
      </pc:sldChg>
      <pc:sldChg chg="delSp mod">
        <pc:chgData name="Andra Liibek" userId="7d2da1f3-aba1-4159-a372-d8fe2f9f9841" providerId="ADAL" clId="{B32BC4D1-F7C8-4517-9E7D-4DF3ECBA50FB}" dt="2025-01-30T10:21:51.556" v="4161" actId="478"/>
        <pc:sldMkLst>
          <pc:docMk/>
          <pc:sldMk cId="1699794491" sldId="304"/>
        </pc:sldMkLst>
      </pc:sldChg>
      <pc:sldChg chg="delSp modSp mod">
        <pc:chgData name="Andra Liibek" userId="7d2da1f3-aba1-4159-a372-d8fe2f9f9841" providerId="ADAL" clId="{B32BC4D1-F7C8-4517-9E7D-4DF3ECBA50FB}" dt="2025-01-30T11:15:59.354" v="4651" actId="2711"/>
        <pc:sldMkLst>
          <pc:docMk/>
          <pc:sldMk cId="2878639896" sldId="305"/>
        </pc:sldMkLst>
      </pc:sldChg>
      <pc:sldChg chg="delSp modSp mod">
        <pc:chgData name="Andra Liibek" userId="7d2da1f3-aba1-4159-a372-d8fe2f9f9841" providerId="ADAL" clId="{B32BC4D1-F7C8-4517-9E7D-4DF3ECBA50FB}" dt="2025-01-30T11:19:34.715" v="4820" actId="27636"/>
        <pc:sldMkLst>
          <pc:docMk/>
          <pc:sldMk cId="3588179220" sldId="306"/>
        </pc:sldMkLst>
        <pc:spChg chg="mod">
          <ac:chgData name="Andra Liibek" userId="7d2da1f3-aba1-4159-a372-d8fe2f9f9841" providerId="ADAL" clId="{B32BC4D1-F7C8-4517-9E7D-4DF3ECBA50FB}" dt="2025-01-30T11:16:18.642" v="4656" actId="14100"/>
          <ac:spMkLst>
            <pc:docMk/>
            <pc:sldMk cId="3588179220" sldId="306"/>
            <ac:spMk id="2" creationId="{229C2729-13F7-0C19-6D3F-612BDE28AF4D}"/>
          </ac:spMkLst>
        </pc:spChg>
        <pc:spChg chg="mod">
          <ac:chgData name="Andra Liibek" userId="7d2da1f3-aba1-4159-a372-d8fe2f9f9841" providerId="ADAL" clId="{B32BC4D1-F7C8-4517-9E7D-4DF3ECBA50FB}" dt="2025-01-30T11:19:34.715" v="4820" actId="27636"/>
          <ac:spMkLst>
            <pc:docMk/>
            <pc:sldMk cId="3588179220" sldId="306"/>
            <ac:spMk id="3" creationId="{C5F4B171-A3D6-7C32-55B2-C8F60583E177}"/>
          </ac:spMkLst>
        </pc:spChg>
      </pc:sldChg>
      <pc:sldChg chg="delSp mod">
        <pc:chgData name="Andra Liibek" userId="7d2da1f3-aba1-4159-a372-d8fe2f9f9841" providerId="ADAL" clId="{B32BC4D1-F7C8-4517-9E7D-4DF3ECBA50FB}" dt="2025-01-30T10:25:46.996" v="4238" actId="478"/>
        <pc:sldMkLst>
          <pc:docMk/>
          <pc:sldMk cId="1372452900" sldId="307"/>
        </pc:sldMkLst>
      </pc:sldChg>
      <pc:sldChg chg="delSp modSp mod">
        <pc:chgData name="Andra Liibek" userId="7d2da1f3-aba1-4159-a372-d8fe2f9f9841" providerId="ADAL" clId="{B32BC4D1-F7C8-4517-9E7D-4DF3ECBA50FB}" dt="2025-02-05T09:51:37.790" v="5147" actId="3626"/>
        <pc:sldMkLst>
          <pc:docMk/>
          <pc:sldMk cId="3527233227" sldId="308"/>
        </pc:sldMkLst>
        <pc:spChg chg="mod">
          <ac:chgData name="Andra Liibek" userId="7d2da1f3-aba1-4159-a372-d8fe2f9f9841" providerId="ADAL" clId="{B32BC4D1-F7C8-4517-9E7D-4DF3ECBA50FB}" dt="2025-02-05T09:51:37.790" v="5147" actId="3626"/>
          <ac:spMkLst>
            <pc:docMk/>
            <pc:sldMk cId="3527233227" sldId="308"/>
            <ac:spMk id="3" creationId="{9E257092-3E95-BCAD-034A-A33431B35CF2}"/>
          </ac:spMkLst>
        </pc:spChg>
      </pc:sldChg>
      <pc:sldChg chg="addSp delSp modSp mod">
        <pc:chgData name="Andra Liibek" userId="7d2da1f3-aba1-4159-a372-d8fe2f9f9841" providerId="ADAL" clId="{B32BC4D1-F7C8-4517-9E7D-4DF3ECBA50FB}" dt="2025-01-30T11:13:16.792" v="4642" actId="14100"/>
        <pc:sldMkLst>
          <pc:docMk/>
          <pc:sldMk cId="1130887079" sldId="309"/>
        </pc:sldMkLst>
        <pc:spChg chg="mod">
          <ac:chgData name="Andra Liibek" userId="7d2da1f3-aba1-4159-a372-d8fe2f9f9841" providerId="ADAL" clId="{B32BC4D1-F7C8-4517-9E7D-4DF3ECBA50FB}" dt="2025-01-30T11:13:12.338" v="4641" actId="14100"/>
          <ac:spMkLst>
            <pc:docMk/>
            <pc:sldMk cId="1130887079" sldId="309"/>
            <ac:spMk id="2" creationId="{7F082E46-09E6-00EE-1087-B1E0CA553D32}"/>
          </ac:spMkLst>
        </pc:spChg>
        <pc:spChg chg="mod ord">
          <ac:chgData name="Andra Liibek" userId="7d2da1f3-aba1-4159-a372-d8fe2f9f9841" providerId="ADAL" clId="{B32BC4D1-F7C8-4517-9E7D-4DF3ECBA50FB}" dt="2025-01-30T11:13:16.792" v="4642" actId="14100"/>
          <ac:spMkLst>
            <pc:docMk/>
            <pc:sldMk cId="1130887079" sldId="309"/>
            <ac:spMk id="3" creationId="{D8888D50-CA8E-EFFD-B4A5-FD4D52D95B51}"/>
          </ac:spMkLst>
        </pc:spChg>
      </pc:sldChg>
      <pc:sldChg chg="addSp delSp modSp mod setBg">
        <pc:chgData name="Andra Liibek" userId="7d2da1f3-aba1-4159-a372-d8fe2f9f9841" providerId="ADAL" clId="{B32BC4D1-F7C8-4517-9E7D-4DF3ECBA50FB}" dt="2025-01-30T09:26:27.779" v="2972" actId="5793"/>
        <pc:sldMkLst>
          <pc:docMk/>
          <pc:sldMk cId="3768095094" sldId="310"/>
        </pc:sldMkLst>
        <pc:spChg chg="mod">
          <ac:chgData name="Andra Liibek" userId="7d2da1f3-aba1-4159-a372-d8fe2f9f9841" providerId="ADAL" clId="{B32BC4D1-F7C8-4517-9E7D-4DF3ECBA50FB}" dt="2025-01-30T09:21:54.430" v="2880" actId="27636"/>
          <ac:spMkLst>
            <pc:docMk/>
            <pc:sldMk cId="3768095094" sldId="310"/>
            <ac:spMk id="2" creationId="{E2397930-7534-C48F-E6B2-40FBC0AE97F7}"/>
          </ac:spMkLst>
        </pc:spChg>
        <pc:spChg chg="mod ord">
          <ac:chgData name="Andra Liibek" userId="7d2da1f3-aba1-4159-a372-d8fe2f9f9841" providerId="ADAL" clId="{B32BC4D1-F7C8-4517-9E7D-4DF3ECBA50FB}" dt="2025-01-30T09:26:27.779" v="2972" actId="5793"/>
          <ac:spMkLst>
            <pc:docMk/>
            <pc:sldMk cId="3768095094" sldId="310"/>
            <ac:spMk id="3" creationId="{BDC1061B-10AE-C841-F9DD-370AB26DCB84}"/>
          </ac:spMkLst>
        </pc:spChg>
        <pc:spChg chg="add">
          <ac:chgData name="Andra Liibek" userId="7d2da1f3-aba1-4159-a372-d8fe2f9f9841" providerId="ADAL" clId="{B32BC4D1-F7C8-4517-9E7D-4DF3ECBA50FB}" dt="2025-01-30T09:20:45.225" v="2858" actId="26606"/>
          <ac:spMkLst>
            <pc:docMk/>
            <pc:sldMk cId="3768095094" sldId="310"/>
            <ac:spMk id="9" creationId="{3BCB5F6A-9EB0-40B0-9D13-3023E9A20508}"/>
          </ac:spMkLst>
        </pc:spChg>
        <pc:picChg chg="add mod">
          <ac:chgData name="Andra Liibek" userId="7d2da1f3-aba1-4159-a372-d8fe2f9f9841" providerId="ADAL" clId="{B32BC4D1-F7C8-4517-9E7D-4DF3ECBA50FB}" dt="2025-01-30T09:23:22.987" v="2886" actId="14100"/>
          <ac:picMkLst>
            <pc:docMk/>
            <pc:sldMk cId="3768095094" sldId="310"/>
            <ac:picMk id="7" creationId="{A0FBB9DA-C22F-A6E6-2C8C-002507BC6017}"/>
          </ac:picMkLst>
        </pc:picChg>
      </pc:sldChg>
      <pc:sldChg chg="delSp modSp mod">
        <pc:chgData name="Andra Liibek" userId="7d2da1f3-aba1-4159-a372-d8fe2f9f9841" providerId="ADAL" clId="{B32BC4D1-F7C8-4517-9E7D-4DF3ECBA50FB}" dt="2025-01-30T09:28:04.750" v="2978" actId="478"/>
        <pc:sldMkLst>
          <pc:docMk/>
          <pc:sldMk cId="3171998230" sldId="311"/>
        </pc:sldMkLst>
      </pc:sldChg>
      <pc:sldChg chg="addSp delSp modSp mod">
        <pc:chgData name="Andra Liibek" userId="7d2da1f3-aba1-4159-a372-d8fe2f9f9841" providerId="ADAL" clId="{B32BC4D1-F7C8-4517-9E7D-4DF3ECBA50FB}" dt="2025-01-30T11:24:16.616" v="5056" actId="20577"/>
        <pc:sldMkLst>
          <pc:docMk/>
          <pc:sldMk cId="1211340411" sldId="312"/>
        </pc:sldMkLst>
        <pc:spChg chg="mod">
          <ac:chgData name="Andra Liibek" userId="7d2da1f3-aba1-4159-a372-d8fe2f9f9841" providerId="ADAL" clId="{B32BC4D1-F7C8-4517-9E7D-4DF3ECBA50FB}" dt="2025-01-30T11:22:34.210" v="4994" actId="27636"/>
          <ac:spMkLst>
            <pc:docMk/>
            <pc:sldMk cId="1211340411" sldId="312"/>
            <ac:spMk id="2" creationId="{47582E44-B55B-7483-D9C4-6CA40C7A3FF6}"/>
          </ac:spMkLst>
        </pc:spChg>
        <pc:spChg chg="mod ord">
          <ac:chgData name="Andra Liibek" userId="7d2da1f3-aba1-4159-a372-d8fe2f9f9841" providerId="ADAL" clId="{B32BC4D1-F7C8-4517-9E7D-4DF3ECBA50FB}" dt="2025-01-30T11:24:16.616" v="5056" actId="20577"/>
          <ac:spMkLst>
            <pc:docMk/>
            <pc:sldMk cId="1211340411" sldId="312"/>
            <ac:spMk id="6" creationId="{BBDF2D80-9722-46BE-E4F3-EEA4D2640ADB}"/>
          </ac:spMkLst>
        </pc:spChg>
        <pc:picChg chg="add del mod">
          <ac:chgData name="Andra Liibek" userId="7d2da1f3-aba1-4159-a372-d8fe2f9f9841" providerId="ADAL" clId="{B32BC4D1-F7C8-4517-9E7D-4DF3ECBA50FB}" dt="2025-01-30T09:31:31.895" v="2997" actId="1076"/>
          <ac:picMkLst>
            <pc:docMk/>
            <pc:sldMk cId="1211340411" sldId="312"/>
            <ac:picMk id="48" creationId="{CAD3AB32-8673-8B43-D778-FB4AA53DDBB4}"/>
          </ac:picMkLst>
        </pc:picChg>
      </pc:sldChg>
      <pc:sldChg chg="modSp mod">
        <pc:chgData name="Andra Liibek" userId="7d2da1f3-aba1-4159-a372-d8fe2f9f9841" providerId="ADAL" clId="{B32BC4D1-F7C8-4517-9E7D-4DF3ECBA50FB}" dt="2025-01-30T11:23:34.150" v="5019" actId="113"/>
        <pc:sldMkLst>
          <pc:docMk/>
          <pc:sldMk cId="2133401727" sldId="313"/>
        </pc:sldMkLst>
        <pc:spChg chg="mod">
          <ac:chgData name="Andra Liibek" userId="7d2da1f3-aba1-4159-a372-d8fe2f9f9841" providerId="ADAL" clId="{B32BC4D1-F7C8-4517-9E7D-4DF3ECBA50FB}" dt="2025-01-30T08:47:18.035" v="2054" actId="14100"/>
          <ac:spMkLst>
            <pc:docMk/>
            <pc:sldMk cId="2133401727" sldId="313"/>
            <ac:spMk id="2" creationId="{5A289EDB-3E08-3F13-C12C-2AD233625C28}"/>
          </ac:spMkLst>
        </pc:spChg>
        <pc:spChg chg="mod">
          <ac:chgData name="Andra Liibek" userId="7d2da1f3-aba1-4159-a372-d8fe2f9f9841" providerId="ADAL" clId="{B32BC4D1-F7C8-4517-9E7D-4DF3ECBA50FB}" dt="2025-01-30T11:23:34.150" v="5019" actId="113"/>
          <ac:spMkLst>
            <pc:docMk/>
            <pc:sldMk cId="2133401727" sldId="313"/>
            <ac:spMk id="3" creationId="{9B3F7518-BAFD-A95E-4977-5B139841F302}"/>
          </ac:spMkLst>
        </pc:spChg>
      </pc:sldChg>
      <pc:sldChg chg="delSp modSp mod">
        <pc:chgData name="Andra Liibek" userId="7d2da1f3-aba1-4159-a372-d8fe2f9f9841" providerId="ADAL" clId="{B32BC4D1-F7C8-4517-9E7D-4DF3ECBA50FB}" dt="2025-01-30T09:43:45.509" v="3002" actId="478"/>
        <pc:sldMkLst>
          <pc:docMk/>
          <pc:sldMk cId="475082769" sldId="314"/>
        </pc:sldMkLst>
      </pc:sldChg>
      <pc:sldChg chg="delSp modSp mod">
        <pc:chgData name="Andra Liibek" userId="7d2da1f3-aba1-4159-a372-d8fe2f9f9841" providerId="ADAL" clId="{B32BC4D1-F7C8-4517-9E7D-4DF3ECBA50FB}" dt="2025-01-30T09:46:01.052" v="3004" actId="478"/>
        <pc:sldMkLst>
          <pc:docMk/>
          <pc:sldMk cId="1578251899" sldId="315"/>
        </pc:sldMkLst>
        <pc:spChg chg="mod">
          <ac:chgData name="Andra Liibek" userId="7d2da1f3-aba1-4159-a372-d8fe2f9f9841" providerId="ADAL" clId="{B32BC4D1-F7C8-4517-9E7D-4DF3ECBA50FB}" dt="2025-01-30T09:45:26.917" v="3003" actId="20577"/>
          <ac:spMkLst>
            <pc:docMk/>
            <pc:sldMk cId="1578251899" sldId="315"/>
            <ac:spMk id="2" creationId="{2FDF417D-A1DB-1C74-C777-DDE7D062C267}"/>
          </ac:spMkLst>
        </pc:spChg>
      </pc:sldChg>
      <pc:sldChg chg="delSp modSp mod">
        <pc:chgData name="Andra Liibek" userId="7d2da1f3-aba1-4159-a372-d8fe2f9f9841" providerId="ADAL" clId="{B32BC4D1-F7C8-4517-9E7D-4DF3ECBA50FB}" dt="2025-01-30T10:07:02.909" v="3325" actId="478"/>
        <pc:sldMkLst>
          <pc:docMk/>
          <pc:sldMk cId="842678295" sldId="316"/>
        </pc:sldMkLst>
        <pc:spChg chg="mod">
          <ac:chgData name="Andra Liibek" userId="7d2da1f3-aba1-4159-a372-d8fe2f9f9841" providerId="ADAL" clId="{B32BC4D1-F7C8-4517-9E7D-4DF3ECBA50FB}" dt="2025-01-30T09:49:22.872" v="3005" actId="20577"/>
          <ac:spMkLst>
            <pc:docMk/>
            <pc:sldMk cId="842678295" sldId="316"/>
            <ac:spMk id="2" creationId="{9B92682C-61A5-E9DE-305B-B85B31C9B92B}"/>
          </ac:spMkLst>
        </pc:spChg>
        <pc:spChg chg="mod">
          <ac:chgData name="Andra Liibek" userId="7d2da1f3-aba1-4159-a372-d8fe2f9f9841" providerId="ADAL" clId="{B32BC4D1-F7C8-4517-9E7D-4DF3ECBA50FB}" dt="2025-01-30T09:54:57.604" v="3271" actId="20577"/>
          <ac:spMkLst>
            <pc:docMk/>
            <pc:sldMk cId="842678295" sldId="316"/>
            <ac:spMk id="3" creationId="{57D1DE06-68E8-B43C-2850-67336378B283}"/>
          </ac:spMkLst>
        </pc:spChg>
      </pc:sldChg>
      <pc:sldChg chg="delSp modSp mod">
        <pc:chgData name="Andra Liibek" userId="7d2da1f3-aba1-4159-a372-d8fe2f9f9841" providerId="ADAL" clId="{B32BC4D1-F7C8-4517-9E7D-4DF3ECBA50FB}" dt="2025-01-30T11:24:03.929" v="5044" actId="255"/>
        <pc:sldMkLst>
          <pc:docMk/>
          <pc:sldMk cId="2033878643" sldId="317"/>
        </pc:sldMkLst>
      </pc:sldChg>
      <pc:sldChg chg="delSp mod">
        <pc:chgData name="Andra Liibek" userId="7d2da1f3-aba1-4159-a372-d8fe2f9f9841" providerId="ADAL" clId="{B32BC4D1-F7C8-4517-9E7D-4DF3ECBA50FB}" dt="2025-01-30T10:25:50.614" v="4239" actId="478"/>
        <pc:sldMkLst>
          <pc:docMk/>
          <pc:sldMk cId="1320619826" sldId="31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43F18-8AEF-491A-BF60-6188E852332E}" type="datetimeFigureOut">
              <a:rPr lang="et-EE" smtClean="0"/>
              <a:t>13.02.2025</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7C5F6D-3C96-4102-82C1-75E4603C1492}" type="slidenum">
              <a:rPr lang="et-EE" smtClean="0"/>
              <a:t>‹#›</a:t>
            </a:fld>
            <a:endParaRPr lang="et-EE"/>
          </a:p>
        </p:txBody>
      </p:sp>
    </p:spTree>
    <p:extLst>
      <p:ext uri="{BB962C8B-B14F-4D97-AF65-F5344CB8AC3E}">
        <p14:creationId xmlns:p14="http://schemas.microsoft.com/office/powerpoint/2010/main" val="1941121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FF7C5F6D-3C96-4102-82C1-75E4603C1492}" type="slidenum">
              <a:rPr lang="et-EE" smtClean="0"/>
              <a:t>3</a:t>
            </a:fld>
            <a:endParaRPr lang="et-EE"/>
          </a:p>
        </p:txBody>
      </p:sp>
    </p:spTree>
    <p:extLst>
      <p:ext uri="{BB962C8B-B14F-4D97-AF65-F5344CB8AC3E}">
        <p14:creationId xmlns:p14="http://schemas.microsoft.com/office/powerpoint/2010/main" val="718920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FF7C5F6D-3C96-4102-82C1-75E4603C1492}" type="slidenum">
              <a:rPr lang="et-EE" smtClean="0"/>
              <a:t>9</a:t>
            </a:fld>
            <a:endParaRPr lang="et-EE"/>
          </a:p>
        </p:txBody>
      </p:sp>
    </p:spTree>
    <p:extLst>
      <p:ext uri="{BB962C8B-B14F-4D97-AF65-F5344CB8AC3E}">
        <p14:creationId xmlns:p14="http://schemas.microsoft.com/office/powerpoint/2010/main" val="278674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itelslaid">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t-EE"/>
              <a:t>Klõpsake juhteksemplari pealkirja laadi redigeerimiseks</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a:t>Klõpsake juhteksemplari alapealkirja laadi redigeerimiseks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7343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ealkiri ja pildiallkiri">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B61BEF0D-F0BB-DE4B-95CE-6DB70DBA9567}" type="datetimeFigureOut">
              <a:rPr lang="en-US" smtClean="0"/>
              <a:pPr/>
              <a:t>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7615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iiteallkirjaga tsita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t-EE"/>
              <a:t>Klõpsake juhteksemplari pealkirja laadi redigeerimiseks</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Klõpsake juhteksemplari tekstilaadide redigeerimiseks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B61BEF0D-F0BB-DE4B-95CE-6DB70DBA9567}" type="datetimeFigureOut">
              <a:rPr lang="en-US" smtClean="0"/>
              <a:pPr/>
              <a:t>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96575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siitkaa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B61BEF0D-F0BB-DE4B-95CE-6DB70DBA9567}" type="datetimeFigureOut">
              <a:rPr lang="en-US" smtClean="0"/>
              <a:pPr/>
              <a:t>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9279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sitaadi visiitkaar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t-EE"/>
              <a:t>Klõpsake juhteksemplari pealkirja laadi redigeerimiseks</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Klõpsake juhteksemplari tekstilaadide redigeerimiseks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B61BEF0D-F0BB-DE4B-95CE-6DB70DBA9567}" type="datetimeFigureOut">
              <a:rPr lang="en-US" smtClean="0"/>
              <a:pPr/>
              <a:t>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64268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Õige või val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t-EE"/>
              <a:t>Klõpsake juhteksemplari pealkirja laadi redigeerimiseks</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Klõpsake juhteksemplari tekstilaadide redigeerimiseks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B61BEF0D-F0BB-DE4B-95CE-6DB70DBA9567}" type="datetimeFigureOut">
              <a:rPr lang="en-US" smtClean="0"/>
              <a:pPr/>
              <a:t>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352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Vertical Text Placeholder 2"/>
          <p:cNvSpPr>
            <a:spLocks noGrp="1"/>
          </p:cNvSpPr>
          <p:nvPr>
            <p:ph type="body" orient="vert" idx="1"/>
          </p:nvPr>
        </p:nvSpPr>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353137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t-EE"/>
              <a:t>Klõpsake juhteksemplari pealkirja laadi redigeerimiseks</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1453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t-EE"/>
              <a:t>Klõpsake juhteksemplari pealkirja laadi redigeerimiseks</a:t>
            </a:r>
            <a:endParaRPr lang="en-US" dirty="0"/>
          </a:p>
        </p:txBody>
      </p:sp>
      <p:sp>
        <p:nvSpPr>
          <p:cNvPr id="3" name="Content Placeholder 2"/>
          <p:cNvSpPr>
            <a:spLocks noGrp="1"/>
          </p:cNvSpPr>
          <p:nvPr>
            <p:ph idx="1"/>
          </p:nvPr>
        </p:nvSpPr>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1739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B61BEF0D-F0BB-DE4B-95CE-6DB70DBA9567}" type="datetimeFigureOut">
              <a:rPr lang="en-US" smtClean="0"/>
              <a:pPr/>
              <a:t>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3681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2/13/2025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476791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4763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t-EE"/>
              <a:t>Klõpsake juhteksemplari pealkirja laadi redigeerimiseks</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357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4303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t-EE"/>
              <a:t>Klõpsake juhteksemplari pealkirja laadi redigeerimiseks</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t-EE"/>
              <a:t>Klõpsake juhteksemplari tekstilaadide redigeerimiseks</a:t>
            </a:r>
          </a:p>
        </p:txBody>
      </p:sp>
      <p:sp>
        <p:nvSpPr>
          <p:cNvPr id="5" name="Date Placeholder 4"/>
          <p:cNvSpPr>
            <a:spLocks noGrp="1"/>
          </p:cNvSpPr>
          <p:nvPr>
            <p:ph type="dt" sz="half" idx="10"/>
          </p:nvPr>
        </p:nvSpPr>
        <p:spPr/>
        <p:txBody>
          <a:bodyPr/>
          <a:lstStyle/>
          <a:p>
            <a:fld id="{42A54C80-263E-416B-A8E0-580EDEADCBDC}" type="datetimeFigureOut">
              <a:rPr lang="en-US" smtClean="0"/>
              <a:t>2/13/2025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05846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t-EE"/>
              <a:t>Klõpsake juhteksemplari pealkirja laadi redigeerimiseks</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a:t>Pildi lisamiseks klõpsake ikooni</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Klõpsake juhteksemplari tekstilaadide redigeerimiseks</a:t>
            </a:r>
          </a:p>
        </p:txBody>
      </p:sp>
      <p:sp>
        <p:nvSpPr>
          <p:cNvPr id="5" name="Date Placeholder 4"/>
          <p:cNvSpPr>
            <a:spLocks noGrp="1"/>
          </p:cNvSpPr>
          <p:nvPr>
            <p:ph type="dt" sz="half" idx="10"/>
          </p:nvPr>
        </p:nvSpPr>
        <p:spPr/>
        <p:txBody>
          <a:bodyPr/>
          <a:lstStyle/>
          <a:p>
            <a:fld id="{B61BEF0D-F0BB-DE4B-95CE-6DB70DBA9567}" type="datetimeFigureOut">
              <a:rPr lang="en-US" smtClean="0"/>
              <a:pPr/>
              <a:t>2/13/2025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2116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t-EE"/>
              <a:t>Klõpsake juhteksemplari pealkirja laadi redigeerimiseks</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2/13/2025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368426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riigiteataja.ee/akt/124112023003?leiaKehti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raplaleader.ee/taotlejale/taotlejale_meede2/" TargetMode="External"/><Relationship Id="rId2" Type="http://schemas.openxmlformats.org/officeDocument/2006/relationships/hyperlink" Target="https://www.riigiteataja.ee/akt/128082024004?leiaKehti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raplaleader.ee/taotlejale/taotlejale_meede2/" TargetMode="External"/><Relationship Id="rId3" Type="http://schemas.openxmlformats.org/officeDocument/2006/relationships/hyperlink" Target="https://raplaleader.ee/wp-content/uploads/2024/12/Lisa-3-Strateegia-2023-2029-muutmine-12.12.2024-puhas.pdf" TargetMode="External"/><Relationship Id="rId7" Type="http://schemas.openxmlformats.org/officeDocument/2006/relationships/hyperlink" Target="https://www.pria.ee/toetused/leader-projektitoetus-2023-2027" TargetMode="External"/><Relationship Id="rId2" Type="http://schemas.openxmlformats.org/officeDocument/2006/relationships/hyperlink" Target="https://www.riigiteataja.ee/akt/124112023003?leiaKehtiv" TargetMode="External"/><Relationship Id="rId1" Type="http://schemas.openxmlformats.org/officeDocument/2006/relationships/slideLayout" Target="../slideLayouts/slideLayout2.xml"/><Relationship Id="rId6" Type="http://schemas.openxmlformats.org/officeDocument/2006/relationships/hyperlink" Target="https://www.pria.ee/toetused/leader-projektitoetus-2023-2027#s23579" TargetMode="External"/><Relationship Id="rId5" Type="http://schemas.openxmlformats.org/officeDocument/2006/relationships/hyperlink" Target="https://raplaleader.ee/wp-content/uploads/2024/03/MEEDE-2.2-meetmeleht-1.pdf" TargetMode="External"/><Relationship Id="rId4" Type="http://schemas.openxmlformats.org/officeDocument/2006/relationships/hyperlink" Target="https://raplaleader.ee/wp-content/uploads/2024/01/MEEDE-2.1-meetmeleht.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raplaleader.ee/" TargetMode="External"/><Relationship Id="rId2" Type="http://schemas.openxmlformats.org/officeDocument/2006/relationships/hyperlink" Target="mailto:andra.liibek@raplaleader.ee"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raplaleader.ee/wp-content/uploads/2024/01/MEEDE-2.1-meetmeleht.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riigiteataja.ee/akt/128082024004?leiaKehti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riigiteataja.ee/akt/128082024004?leiaKehtiv" TargetMode="External"/><Relationship Id="rId2" Type="http://schemas.openxmlformats.org/officeDocument/2006/relationships/hyperlink" Target="https://raplaleader.ee/taotlejale/taotlejale_meede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raplaleader.ee/wp-content/uploads/2024/03/MEEDE-2.2-meetmeleht-1.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79C3B5E-5278-351F-271C-B66425BE2AFA}"/>
              </a:ext>
            </a:extLst>
          </p:cNvPr>
          <p:cNvSpPr>
            <a:spLocks noGrp="1"/>
          </p:cNvSpPr>
          <p:nvPr>
            <p:ph type="title"/>
          </p:nvPr>
        </p:nvSpPr>
        <p:spPr>
          <a:xfrm>
            <a:off x="286327" y="430925"/>
            <a:ext cx="7459797" cy="5623034"/>
          </a:xfrm>
        </p:spPr>
        <p:txBody>
          <a:bodyPr vert="horz" lIns="91440" tIns="45720" rIns="91440" bIns="45720" rtlCol="0" anchor="b">
            <a:normAutofit fontScale="90000"/>
          </a:bodyPr>
          <a:lstStyle/>
          <a:p>
            <a:pPr algn="ctr">
              <a:lnSpc>
                <a:spcPct val="90000"/>
              </a:lnSpc>
            </a:pPr>
            <a:br>
              <a:rPr lang="et-EE" sz="3200" b="1" dirty="0">
                <a:solidFill>
                  <a:schemeClr val="accent2"/>
                </a:solidFill>
                <a:latin typeface="Calibri" panose="020F0502020204030204" pitchFamily="34" charset="0"/>
                <a:ea typeface="Calibri" panose="020F0502020204030204" pitchFamily="34" charset="0"/>
                <a:cs typeface="Calibri" panose="020F0502020204030204" pitchFamily="34" charset="0"/>
              </a:rPr>
            </a:br>
            <a:br>
              <a:rPr lang="et-EE" sz="3200" b="1" dirty="0">
                <a:solidFill>
                  <a:schemeClr val="accent2"/>
                </a:solidFill>
                <a:latin typeface="Calibri" panose="020F0502020204030204" pitchFamily="34" charset="0"/>
                <a:ea typeface="Calibri" panose="020F0502020204030204" pitchFamily="34" charset="0"/>
                <a:cs typeface="Calibri" panose="020F0502020204030204" pitchFamily="34" charset="0"/>
              </a:rPr>
            </a:br>
            <a:r>
              <a:rPr lang="et-EE" sz="4000" b="1" dirty="0">
                <a:solidFill>
                  <a:schemeClr val="accent2"/>
                </a:solidFill>
                <a:latin typeface="Calibri" panose="020F0502020204030204" pitchFamily="34" charset="0"/>
                <a:ea typeface="Calibri" panose="020F0502020204030204" pitchFamily="34" charset="0"/>
                <a:cs typeface="Calibri" panose="020F0502020204030204" pitchFamily="34" charset="0"/>
              </a:rPr>
              <a:t>Raplamaa Partnerluskogu </a:t>
            </a:r>
            <a:br>
              <a:rPr lang="et-EE" sz="3200" b="1" dirty="0">
                <a:solidFill>
                  <a:schemeClr val="accent2"/>
                </a:solidFill>
                <a:latin typeface="Calibri" panose="020F0502020204030204" pitchFamily="34" charset="0"/>
                <a:ea typeface="Calibri" panose="020F0502020204030204" pitchFamily="34" charset="0"/>
                <a:cs typeface="Calibri" panose="020F0502020204030204" pitchFamily="34" charset="0"/>
              </a:rPr>
            </a:br>
            <a:br>
              <a:rPr lang="et-EE" sz="3200" b="1" dirty="0">
                <a:solidFill>
                  <a:schemeClr val="accent2"/>
                </a:solidFill>
                <a:latin typeface="Calibri" panose="020F0502020204030204" pitchFamily="34" charset="0"/>
                <a:ea typeface="Calibri" panose="020F0502020204030204" pitchFamily="34" charset="0"/>
                <a:cs typeface="Calibri" panose="020F0502020204030204" pitchFamily="34" charset="0"/>
              </a:rPr>
            </a:br>
            <a:r>
              <a:rPr lang="et-EE" sz="3200" b="1" dirty="0">
                <a:solidFill>
                  <a:schemeClr val="tx1"/>
                </a:solidFill>
                <a:latin typeface="Calibri" panose="020F0502020204030204" pitchFamily="34" charset="0"/>
                <a:ea typeface="Calibri" panose="020F0502020204030204" pitchFamily="34" charset="0"/>
                <a:cs typeface="Calibri" panose="020F0502020204030204" pitchFamily="34" charset="0"/>
              </a:rPr>
              <a:t>2025 LEADER meetmed ettevõtjatele avatud</a:t>
            </a:r>
            <a:br>
              <a:rPr lang="et-EE" sz="32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t-EE" sz="32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br>
              <a:rPr lang="et-EE" sz="32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t-EE" sz="3200" b="1" dirty="0">
                <a:solidFill>
                  <a:schemeClr val="tx1"/>
                </a:solidFill>
                <a:latin typeface="Calibri" panose="020F0502020204030204" pitchFamily="34" charset="0"/>
                <a:ea typeface="Calibri" panose="020F0502020204030204" pitchFamily="34" charset="0"/>
                <a:cs typeface="Calibri" panose="020F0502020204030204" pitchFamily="34" charset="0"/>
              </a:rPr>
              <a:t>e-PRIA keskkonnas 17.02.-04.03.2025.a.</a:t>
            </a:r>
            <a:br>
              <a:rPr lang="et-EE" sz="3200" b="1" dirty="0">
                <a:solidFill>
                  <a:schemeClr val="accent2"/>
                </a:solidFill>
                <a:latin typeface="Calibri" panose="020F0502020204030204" pitchFamily="34" charset="0"/>
                <a:ea typeface="Calibri" panose="020F0502020204030204" pitchFamily="34" charset="0"/>
                <a:cs typeface="Calibri" panose="020F0502020204030204" pitchFamily="34" charset="0"/>
              </a:rPr>
            </a:br>
            <a:br>
              <a:rPr lang="et-EE" sz="3200" b="1" dirty="0">
                <a:solidFill>
                  <a:schemeClr val="accent2"/>
                </a:solidFill>
                <a:latin typeface="Calibri" panose="020F0502020204030204" pitchFamily="34" charset="0"/>
                <a:ea typeface="Calibri" panose="020F0502020204030204" pitchFamily="34" charset="0"/>
                <a:cs typeface="Calibri" panose="020F0502020204030204" pitchFamily="34" charset="0"/>
              </a:rPr>
            </a:br>
            <a:br>
              <a:rPr lang="et-EE" sz="3200" b="1" dirty="0">
                <a:solidFill>
                  <a:schemeClr val="accent2"/>
                </a:solidFill>
                <a:latin typeface="Calibri" panose="020F0502020204030204" pitchFamily="34" charset="0"/>
                <a:ea typeface="Calibri" panose="020F0502020204030204" pitchFamily="34" charset="0"/>
                <a:cs typeface="Calibri" panose="020F0502020204030204" pitchFamily="34" charset="0"/>
              </a:rPr>
            </a:br>
            <a:r>
              <a:rPr lang="et-EE" b="1" dirty="0">
                <a:solidFill>
                  <a:schemeClr val="accent2"/>
                </a:solidFill>
                <a:latin typeface="Calibri" panose="020F0502020204030204" pitchFamily="34" charset="0"/>
                <a:ea typeface="Calibri" panose="020F0502020204030204" pitchFamily="34" charset="0"/>
                <a:cs typeface="Calibri" panose="020F0502020204030204" pitchFamily="34" charset="0"/>
              </a:rPr>
              <a:t>Meede 2.1 Ettevõtluse konkurentsivõime tugevdamine (investeeringud) ja Meede 2.2 Ettevõtlikkuse arendamine (ühisprojektid)  </a:t>
            </a:r>
            <a:br>
              <a:rPr lang="et-EE" b="1" dirty="0">
                <a:solidFill>
                  <a:schemeClr val="accent2"/>
                </a:solidFill>
                <a:latin typeface="Calibri" panose="020F0502020204030204" pitchFamily="34" charset="0"/>
                <a:ea typeface="Calibri" panose="020F0502020204030204" pitchFamily="34" charset="0"/>
                <a:cs typeface="Calibri" panose="020F0502020204030204" pitchFamily="34" charset="0"/>
              </a:rPr>
            </a:br>
            <a:endParaRPr lang="en-US" b="1"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Sisu kohatäide 3">
            <a:extLst>
              <a:ext uri="{FF2B5EF4-FFF2-40B4-BE49-F238E27FC236}">
                <a16:creationId xmlns:a16="http://schemas.microsoft.com/office/drawing/2014/main" id="{29186E19-E506-AEEF-0CB9-9D50E6D93D68}"/>
              </a:ext>
            </a:extLst>
          </p:cNvPr>
          <p:cNvPicPr>
            <a:picLocks noGrp="1" noChangeAspect="1"/>
          </p:cNvPicPr>
          <p:nvPr>
            <p:ph idx="1"/>
          </p:nvPr>
        </p:nvPicPr>
        <p:blipFill rotWithShape="1">
          <a:blip r:embed="rId2"/>
          <a:srcRect l="3302" r="26600" b="9091"/>
          <a:stretch/>
        </p:blipFill>
        <p:spPr>
          <a:xfrm>
            <a:off x="7565571" y="-1"/>
            <a:ext cx="4626428"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pic>
        <p:nvPicPr>
          <p:cNvPr id="3" name="Picture 2">
            <a:extLst>
              <a:ext uri="{FF2B5EF4-FFF2-40B4-BE49-F238E27FC236}">
                <a16:creationId xmlns:a16="http://schemas.microsoft.com/office/drawing/2014/main" id="{0030F87F-37E9-0750-69FE-96F09A901E5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0363" y="5901220"/>
            <a:ext cx="2813340" cy="637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128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7582E44-B55B-7483-D9C4-6CA40C7A3FF6}"/>
              </a:ext>
            </a:extLst>
          </p:cNvPr>
          <p:cNvSpPr>
            <a:spLocks noGrp="1"/>
          </p:cNvSpPr>
          <p:nvPr>
            <p:ph type="title"/>
          </p:nvPr>
        </p:nvSpPr>
        <p:spPr>
          <a:xfrm>
            <a:off x="3897745" y="609600"/>
            <a:ext cx="5376257" cy="905164"/>
          </a:xfrm>
        </p:spPr>
        <p:txBody>
          <a:bodyPr vert="horz" lIns="91440" tIns="45720" rIns="91440" bIns="45720" rtlCol="0" anchor="t">
            <a:normAutofit fontScale="90000"/>
          </a:bodyPr>
          <a:lstStyle/>
          <a:p>
            <a:r>
              <a:rPr lang="en-US" b="1" dirty="0" err="1">
                <a:solidFill>
                  <a:schemeClr val="accent2"/>
                </a:solidFill>
                <a:latin typeface="Calibri" panose="020F0502020204030204" pitchFamily="34" charset="0"/>
                <a:ea typeface="Calibri" panose="020F0502020204030204" pitchFamily="34" charset="0"/>
                <a:cs typeface="Calibri" panose="020F0502020204030204" pitchFamily="34" charset="0"/>
              </a:rPr>
              <a:t>Toetuse</a:t>
            </a:r>
            <a:r>
              <a:rPr lang="en-US" b="1" dirty="0">
                <a:solidFill>
                  <a:schemeClr val="accent2"/>
                </a:solidFill>
                <a:latin typeface="Calibri" panose="020F0502020204030204" pitchFamily="34" charset="0"/>
                <a:ea typeface="Calibri" panose="020F0502020204030204" pitchFamily="34" charset="0"/>
                <a:cs typeface="Calibri" panose="020F0502020204030204" pitchFamily="34" charset="0"/>
              </a:rPr>
              <a:t> </a:t>
            </a:r>
            <a:r>
              <a:rPr lang="en-US" b="1" dirty="0" err="1">
                <a:solidFill>
                  <a:schemeClr val="accent2"/>
                </a:solidFill>
                <a:latin typeface="Calibri" panose="020F0502020204030204" pitchFamily="34" charset="0"/>
                <a:ea typeface="Calibri" panose="020F0502020204030204" pitchFamily="34" charset="0"/>
                <a:cs typeface="Calibri" panose="020F0502020204030204" pitchFamily="34" charset="0"/>
              </a:rPr>
              <a:t>määr</a:t>
            </a:r>
            <a:r>
              <a:rPr lang="en-US" b="1" dirty="0">
                <a:solidFill>
                  <a:schemeClr val="accent2"/>
                </a:solidFill>
                <a:latin typeface="Calibri" panose="020F0502020204030204" pitchFamily="34" charset="0"/>
                <a:ea typeface="Calibri" panose="020F0502020204030204" pitchFamily="34" charset="0"/>
                <a:cs typeface="Calibri" panose="020F0502020204030204" pitchFamily="34" charset="0"/>
              </a:rPr>
              <a:t> ja </a:t>
            </a:r>
            <a:r>
              <a:rPr lang="en-US" b="1" dirty="0" err="1">
                <a:solidFill>
                  <a:schemeClr val="accent2"/>
                </a:solidFill>
                <a:latin typeface="Calibri" panose="020F0502020204030204" pitchFamily="34" charset="0"/>
                <a:ea typeface="Calibri" panose="020F0502020204030204" pitchFamily="34" charset="0"/>
                <a:cs typeface="Calibri" panose="020F0502020204030204" pitchFamily="34" charset="0"/>
              </a:rPr>
              <a:t>summad</a:t>
            </a:r>
            <a:r>
              <a:rPr lang="et-EE" b="1" dirty="0">
                <a:solidFill>
                  <a:schemeClr val="accent2"/>
                </a:solidFill>
                <a:latin typeface="Calibri" panose="020F0502020204030204" pitchFamily="34" charset="0"/>
                <a:ea typeface="Calibri" panose="020F0502020204030204" pitchFamily="34" charset="0"/>
                <a:cs typeface="Calibri" panose="020F0502020204030204" pitchFamily="34" charset="0"/>
              </a:rPr>
              <a:t> meede 2.2</a:t>
            </a:r>
            <a:endParaRPr lang="en-US" b="1"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BBDF2D80-9722-46BE-E4F3-EEA4D2640ADB}"/>
              </a:ext>
            </a:extLst>
          </p:cNvPr>
          <p:cNvSpPr txBox="1"/>
          <p:nvPr/>
        </p:nvSpPr>
        <p:spPr>
          <a:xfrm>
            <a:off x="3971636" y="1865745"/>
            <a:ext cx="7195127" cy="4719782"/>
          </a:xfrm>
          <a:prstGeom prst="rect">
            <a:avLst/>
          </a:prstGeom>
        </p:spPr>
        <p:txBody>
          <a:bodyPr vert="horz" lIns="91440" tIns="45720" rIns="91440" bIns="45720" rtlCol="0">
            <a:normAutofit lnSpcReduction="10000"/>
          </a:bodyPr>
          <a:lstStyle/>
          <a:p>
            <a:pPr>
              <a:lnSpc>
                <a:spcPct val="90000"/>
              </a:lnSpc>
              <a:spcBef>
                <a:spcPts val="1000"/>
              </a:spcBef>
              <a:buClr>
                <a:schemeClr val="accent1"/>
              </a:buClr>
              <a:buSzPct val="80000"/>
              <a:buFont typeface="Wingdings 3" charset="2"/>
              <a:buChar char=""/>
            </a:pP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Toetuse</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määr</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abikõlbulike</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kulude</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maksumusest</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on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kuni</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60%.</a:t>
            </a:r>
            <a:endParaRPr lang="et-EE"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Maksimaalne</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toetus</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ühele</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kuni</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kaheaastase</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tegevuskavaga</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projektile</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on 15 000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eurot</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minimaalne</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toetus</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on 3000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eurot</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endParaRPr lang="et-EE"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Bef>
                <a:spcPts val="1000"/>
              </a:spcBef>
              <a:buClr>
                <a:schemeClr val="accent1"/>
              </a:buClr>
              <a:buSzPct val="80000"/>
              <a:buFont typeface="Wingdings 3" charset="2"/>
              <a:buChar char=""/>
            </a:pP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Projektitoetuse</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minimaalne</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määr</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on 15%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toetatava</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tegevuse</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abikõlbliku</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kulu</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maksumusest</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endParaRPr lang="et-EE"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Projekti</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abikõlbulikust</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maksumusest</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kuni</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15%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võivad</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olla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väikesemahulised</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soetused</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ühistegevuste</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elluviimiseks</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ja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ühisprojekti</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eesmärgi</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saavutamiseks</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Ei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toetata</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suurte</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investeeringute</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tegemist</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ehitamine</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renoveerimine</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masinate</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seadmete</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jne</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ostmist</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endParaRPr lang="et-EE"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Projektijuhtimine</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on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kuni</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20%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abikõlbulikust</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kulust</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endParaRPr lang="et-EE"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Bef>
                <a:spcPts val="1000"/>
              </a:spcBef>
              <a:buClr>
                <a:schemeClr val="accent1"/>
              </a:buClr>
              <a:buSzPct val="80000"/>
            </a:pPr>
            <a:r>
              <a:rPr lang="et-EE"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fi-FI"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1 </a:t>
            </a:r>
            <a:r>
              <a:rPr lang="fi-FI"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aastase</a:t>
            </a:r>
            <a:r>
              <a:rPr lang="fi-FI"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fi-FI"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tegevuskavaga</a:t>
            </a:r>
            <a:r>
              <a:rPr lang="fi-FI"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fi-FI"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kuni</a:t>
            </a:r>
            <a:r>
              <a:rPr lang="fi-FI"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10%;</a:t>
            </a:r>
          </a:p>
          <a:p>
            <a:pPr>
              <a:lnSpc>
                <a:spcPct val="90000"/>
              </a:lnSpc>
              <a:spcBef>
                <a:spcPts val="1000"/>
              </a:spcBef>
              <a:buClr>
                <a:schemeClr val="accent1"/>
              </a:buClr>
              <a:buSzPct val="80000"/>
            </a:pPr>
            <a:r>
              <a:rPr lang="et-EE"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fi-FI"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2 </a:t>
            </a:r>
            <a:r>
              <a:rPr lang="fi-FI"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aastase</a:t>
            </a:r>
            <a:r>
              <a:rPr lang="fi-FI"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fi-FI"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tegevuskavaga</a:t>
            </a:r>
            <a:r>
              <a:rPr lang="fi-FI"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fi-FI"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kuni</a:t>
            </a:r>
            <a:r>
              <a:rPr lang="fi-FI"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20%.</a:t>
            </a:r>
            <a:endParaRPr lang="et-EE"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Bef>
                <a:spcPts val="1000"/>
              </a:spcBef>
              <a:buClr>
                <a:schemeClr val="accent1"/>
              </a:buClr>
              <a:buSzPct val="80000"/>
              <a:buFont typeface="Wingdings 3" charset="2"/>
              <a:buChar char=""/>
            </a:pPr>
            <a:r>
              <a:rPr lang="et-EE"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fi-FI"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Meetme</a:t>
            </a:r>
            <a:r>
              <a:rPr lang="fi-FI"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fi-FI"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kogumaht</a:t>
            </a:r>
            <a:r>
              <a:rPr lang="fi-FI"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t-EE"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2025 aastal </a:t>
            </a:r>
            <a:r>
              <a:rPr lang="fi-FI"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on 38 112,78 eurot.</a:t>
            </a:r>
            <a:endParaRPr lang="et-EE"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Bef>
                <a:spcPts val="1000"/>
              </a:spcBef>
              <a:buClr>
                <a:schemeClr val="accent1"/>
              </a:buClr>
              <a:buSzPct val="80000"/>
            </a:pPr>
            <a:endPar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48" name="Picture 4" descr="Rice fields in terraces">
            <a:extLst>
              <a:ext uri="{FF2B5EF4-FFF2-40B4-BE49-F238E27FC236}">
                <a16:creationId xmlns:a16="http://schemas.microsoft.com/office/drawing/2014/main" id="{CAD3AB32-8673-8B43-D778-FB4AA53DDBB4}"/>
              </a:ext>
            </a:extLst>
          </p:cNvPr>
          <p:cNvPicPr>
            <a:picLocks noChangeAspect="1"/>
          </p:cNvPicPr>
          <p:nvPr/>
        </p:nvPicPr>
        <p:blipFill rotWithShape="1">
          <a:blip r:embed="rId2"/>
          <a:srcRect l="19260" r="32950" b="-1"/>
          <a:stretch/>
        </p:blipFill>
        <p:spPr>
          <a:xfrm>
            <a:off x="20" y="-1"/>
            <a:ext cx="3297362"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1211340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FDF417D-A1DB-1C74-C777-DDE7D062C267}"/>
              </a:ext>
            </a:extLst>
          </p:cNvPr>
          <p:cNvSpPr>
            <a:spLocks noGrp="1"/>
          </p:cNvSpPr>
          <p:nvPr>
            <p:ph type="title"/>
          </p:nvPr>
        </p:nvSpPr>
        <p:spPr/>
        <p:txBody>
          <a:bodyPr/>
          <a:lstStyle/>
          <a:p>
            <a:r>
              <a:rPr lang="et-EE" b="1" dirty="0">
                <a:solidFill>
                  <a:schemeClr val="accent2"/>
                </a:solidFill>
                <a:latin typeface="Calibri" panose="020F0502020204030204" pitchFamily="34" charset="0"/>
                <a:ea typeface="Calibri" panose="020F0502020204030204" pitchFamily="34" charset="0"/>
                <a:cs typeface="Calibri" panose="020F0502020204030204" pitchFamily="34" charset="0"/>
              </a:rPr>
              <a:t>Nõuded projektitaotluse taotlejale meede 2.2 (2)</a:t>
            </a:r>
            <a:endParaRPr lang="et-EE" dirty="0"/>
          </a:p>
        </p:txBody>
      </p:sp>
      <p:sp>
        <p:nvSpPr>
          <p:cNvPr id="3" name="Sisu kohatäide 2">
            <a:extLst>
              <a:ext uri="{FF2B5EF4-FFF2-40B4-BE49-F238E27FC236}">
                <a16:creationId xmlns:a16="http://schemas.microsoft.com/office/drawing/2014/main" id="{AE451E9E-C0EE-9563-7FEB-D54028C7439E}"/>
              </a:ext>
            </a:extLst>
          </p:cNvPr>
          <p:cNvSpPr>
            <a:spLocks noGrp="1"/>
          </p:cNvSpPr>
          <p:nvPr>
            <p:ph idx="1"/>
          </p:nvPr>
        </p:nvSpPr>
        <p:spPr>
          <a:xfrm>
            <a:off x="677334" y="1930401"/>
            <a:ext cx="8596668" cy="4110962"/>
          </a:xfrm>
        </p:spPr>
        <p:txBody>
          <a:bodyPr>
            <a:normAutofit/>
          </a:bodyPr>
          <a:lstStyle/>
          <a:p>
            <a:r>
              <a:rPr lang="et-EE" sz="2000" dirty="0">
                <a:latin typeface="Calibri" panose="020F0502020204030204" pitchFamily="34" charset="0"/>
                <a:ea typeface="Calibri" panose="020F0502020204030204" pitchFamily="34" charset="0"/>
                <a:cs typeface="Calibri" panose="020F0502020204030204" pitchFamily="34" charset="0"/>
              </a:rPr>
              <a:t>Taotleja on tegevusrühma tegevuspiirkonnas registreeritud ja tegutsev mikro- või väikeettevõte, sh FIE ja ettevõtlusele suunatud tegevusega või ettevõtjaid koondav mittetulundusühing või sihtasutus, kelle põhikirjas on sätestatud piirkonna ettevõtlusele suunatud arendustegevus ning kohalik omavalitsus.</a:t>
            </a:r>
          </a:p>
          <a:p>
            <a:r>
              <a:rPr lang="et-EE" sz="2000" dirty="0">
                <a:latin typeface="Calibri" panose="020F0502020204030204" pitchFamily="34" charset="0"/>
                <a:ea typeface="Calibri" panose="020F0502020204030204" pitchFamily="34" charset="0"/>
                <a:cs typeface="Calibri" panose="020F0502020204030204" pitchFamily="34" charset="0"/>
              </a:rPr>
              <a:t>Enne taotluse esitamist peab taotleja olema tegutsenud vähemalt ühe majandusaasta.</a:t>
            </a:r>
          </a:p>
          <a:p>
            <a:r>
              <a:rPr lang="et-EE" sz="2000" dirty="0">
                <a:latin typeface="Calibri" panose="020F0502020204030204" pitchFamily="34" charset="0"/>
                <a:ea typeface="Calibri" panose="020F0502020204030204" pitchFamily="34" charset="0"/>
                <a:cs typeface="Calibri" panose="020F0502020204030204" pitchFamily="34" charset="0"/>
              </a:rPr>
              <a:t>Taotlejal tohib taotlemise hetkel olla tegevusrühma tegevuspiirkonnas pooleli kuni üks ühisprojekt.</a:t>
            </a:r>
          </a:p>
          <a:p>
            <a:r>
              <a:rPr lang="et-EE" sz="2000" dirty="0">
                <a:latin typeface="Calibri" panose="020F0502020204030204" pitchFamily="34" charset="0"/>
                <a:ea typeface="Calibri" panose="020F0502020204030204" pitchFamily="34" charset="0"/>
                <a:cs typeface="Calibri" panose="020F0502020204030204" pitchFamily="34" charset="0"/>
              </a:rPr>
              <a:t>Taotleja saab ühes voorus esitada ühe toetustaotluse.</a:t>
            </a:r>
          </a:p>
          <a:p>
            <a:r>
              <a:rPr lang="et-EE" sz="2000" dirty="0">
                <a:latin typeface="Calibri" panose="020F0502020204030204" pitchFamily="34" charset="0"/>
                <a:ea typeface="Calibri" panose="020F0502020204030204" pitchFamily="34" charset="0"/>
                <a:cs typeface="Calibri" panose="020F0502020204030204" pitchFamily="34" charset="0"/>
              </a:rPr>
              <a:t>Taotleja vastab regionaalministri määruse nr 29 </a:t>
            </a:r>
            <a:r>
              <a:rPr lang="et-EE" sz="2000" dirty="0">
                <a:latin typeface="Calibri" panose="020F0502020204030204" pitchFamily="34" charset="0"/>
                <a:ea typeface="Calibri" panose="020F0502020204030204" pitchFamily="34" charset="0"/>
                <a:cs typeface="Calibri" panose="020F0502020204030204" pitchFamily="34" charset="0"/>
                <a:hlinkClick r:id="rId2"/>
              </a:rPr>
              <a:t>„</a:t>
            </a:r>
            <a:r>
              <a:rPr lang="et-EE" sz="2000" dirty="0" err="1">
                <a:latin typeface="Calibri" panose="020F0502020204030204" pitchFamily="34" charset="0"/>
                <a:ea typeface="Calibri" panose="020F0502020204030204" pitchFamily="34" charset="0"/>
                <a:cs typeface="Calibri" panose="020F0502020204030204" pitchFamily="34" charset="0"/>
                <a:hlinkClick r:id="rId2"/>
              </a:rPr>
              <a:t>LEADERi</a:t>
            </a:r>
            <a:r>
              <a:rPr lang="et-EE" sz="2000" dirty="0">
                <a:latin typeface="Calibri" panose="020F0502020204030204" pitchFamily="34" charset="0"/>
                <a:ea typeface="Calibri" panose="020F0502020204030204" pitchFamily="34" charset="0"/>
                <a:cs typeface="Calibri" panose="020F0502020204030204" pitchFamily="34" charset="0"/>
                <a:hlinkClick r:id="rId2"/>
              </a:rPr>
              <a:t> kohaliku arengu strateegia 2023–2027 rakendamine“ § 23 </a:t>
            </a:r>
            <a:r>
              <a:rPr lang="et-EE" sz="2000" dirty="0">
                <a:latin typeface="Calibri" panose="020F0502020204030204" pitchFamily="34" charset="0"/>
                <a:ea typeface="Calibri" panose="020F0502020204030204" pitchFamily="34" charset="0"/>
                <a:cs typeface="Calibri" panose="020F0502020204030204" pitchFamily="34" charset="0"/>
              </a:rPr>
              <a:t>välja toodud nõuetele</a:t>
            </a:r>
          </a:p>
        </p:txBody>
      </p:sp>
    </p:spTree>
    <p:extLst>
      <p:ext uri="{BB962C8B-B14F-4D97-AF65-F5344CB8AC3E}">
        <p14:creationId xmlns:p14="http://schemas.microsoft.com/office/powerpoint/2010/main" val="1578251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B92682C-61A5-E9DE-305B-B85B31C9B92B}"/>
              </a:ext>
            </a:extLst>
          </p:cNvPr>
          <p:cNvSpPr>
            <a:spLocks noGrp="1"/>
          </p:cNvSpPr>
          <p:nvPr>
            <p:ph type="title"/>
          </p:nvPr>
        </p:nvSpPr>
        <p:spPr/>
        <p:txBody>
          <a:bodyPr/>
          <a:lstStyle/>
          <a:p>
            <a:r>
              <a:rPr lang="et-EE" b="1" dirty="0">
                <a:solidFill>
                  <a:schemeClr val="accent2"/>
                </a:solidFill>
                <a:latin typeface="Calibri" panose="020F0502020204030204" pitchFamily="34" charset="0"/>
                <a:ea typeface="Calibri" panose="020F0502020204030204" pitchFamily="34" charset="0"/>
                <a:cs typeface="Calibri" panose="020F0502020204030204" pitchFamily="34" charset="0"/>
              </a:rPr>
              <a:t>Toetuse taotleja esitab järgmised dokumendid meede 2.2</a:t>
            </a:r>
          </a:p>
        </p:txBody>
      </p:sp>
      <p:sp>
        <p:nvSpPr>
          <p:cNvPr id="3" name="Sisu kohatäide 2">
            <a:extLst>
              <a:ext uri="{FF2B5EF4-FFF2-40B4-BE49-F238E27FC236}">
                <a16:creationId xmlns:a16="http://schemas.microsoft.com/office/drawing/2014/main" id="{57D1DE06-68E8-B43C-2850-67336378B283}"/>
              </a:ext>
            </a:extLst>
          </p:cNvPr>
          <p:cNvSpPr>
            <a:spLocks noGrp="1"/>
          </p:cNvSpPr>
          <p:nvPr>
            <p:ph idx="1"/>
          </p:nvPr>
        </p:nvSpPr>
        <p:spPr>
          <a:xfrm>
            <a:off x="677334" y="2160589"/>
            <a:ext cx="8596668" cy="4175556"/>
          </a:xfrm>
        </p:spPr>
        <p:txBody>
          <a:bodyPr>
            <a:normAutofit fontScale="92500" lnSpcReduction="20000"/>
          </a:bodyPr>
          <a:lstStyle/>
          <a:p>
            <a:r>
              <a:rPr lang="et-EE" dirty="0">
                <a:latin typeface="Calibri" panose="020F0502020204030204" pitchFamily="34" charset="0"/>
                <a:ea typeface="Calibri" panose="020F0502020204030204" pitchFamily="34" charset="0"/>
                <a:cs typeface="Calibri" panose="020F0502020204030204" pitchFamily="34" charset="0"/>
              </a:rPr>
              <a:t>vormikohane toetustaotlus e-</a:t>
            </a:r>
            <a:r>
              <a:rPr lang="et-EE" dirty="0" err="1">
                <a:latin typeface="Calibri" panose="020F0502020204030204" pitchFamily="34" charset="0"/>
                <a:ea typeface="Calibri" panose="020F0502020204030204" pitchFamily="34" charset="0"/>
                <a:cs typeface="Calibri" panose="020F0502020204030204" pitchFamily="34" charset="0"/>
              </a:rPr>
              <a:t>PRIAs</a:t>
            </a:r>
            <a:r>
              <a:rPr lang="et-EE" dirty="0">
                <a:latin typeface="Calibri" panose="020F0502020204030204" pitchFamily="34" charset="0"/>
                <a:ea typeface="Calibri" panose="020F0502020204030204" pitchFamily="34" charset="0"/>
                <a:cs typeface="Calibri" panose="020F0502020204030204" pitchFamily="34" charset="0"/>
              </a:rPr>
              <a:t>; </a:t>
            </a:r>
          </a:p>
          <a:p>
            <a:r>
              <a:rPr lang="et-EE" dirty="0">
                <a:latin typeface="Calibri" panose="020F0502020204030204" pitchFamily="34" charset="0"/>
                <a:ea typeface="Calibri" panose="020F0502020204030204" pitchFamily="34" charset="0"/>
                <a:cs typeface="Calibri" panose="020F0502020204030204" pitchFamily="34" charset="0"/>
              </a:rPr>
              <a:t>projektijuhi CV, kui taotletakse toetust projektjuhtimise kuludeks;</a:t>
            </a:r>
          </a:p>
          <a:p>
            <a:r>
              <a:rPr lang="et-EE" dirty="0">
                <a:latin typeface="Calibri" panose="020F0502020204030204" pitchFamily="34" charset="0"/>
                <a:ea typeface="Calibri" panose="020F0502020204030204" pitchFamily="34" charset="0"/>
                <a:cs typeface="Calibri" panose="020F0502020204030204" pitchFamily="34" charset="0"/>
              </a:rPr>
              <a:t>eelarve kavand, kus planeeritud kulud on sihtotstarbelised, mõistlikud, majanduslikult soodsaimad, üksikasjalikult kirjeldatud ja vajalikud projektitoetuse eesmärgi saavutamiseks; </a:t>
            </a:r>
          </a:p>
          <a:p>
            <a:r>
              <a:rPr lang="et-EE" dirty="0">
                <a:latin typeface="Calibri" panose="020F0502020204030204" pitchFamily="34" charset="0"/>
                <a:ea typeface="Calibri" panose="020F0502020204030204" pitchFamily="34" charset="0"/>
                <a:cs typeface="Calibri" panose="020F0502020204030204" pitchFamily="34" charset="0"/>
              </a:rPr>
              <a:t>hinnapakkumuse, mis vastab </a:t>
            </a:r>
            <a:r>
              <a:rPr lang="et-EE" dirty="0">
                <a:latin typeface="Calibri" panose="020F0502020204030204" pitchFamily="34" charset="0"/>
                <a:ea typeface="Calibri" panose="020F0502020204030204" pitchFamily="34" charset="0"/>
                <a:cs typeface="Calibri" panose="020F0502020204030204" pitchFamily="34" charset="0"/>
                <a:hlinkClick r:id="rId2"/>
              </a:rPr>
              <a:t>LEADER määruse  § 26 </a:t>
            </a:r>
            <a:r>
              <a:rPr lang="et-EE" dirty="0">
                <a:latin typeface="Calibri" panose="020F0502020204030204" pitchFamily="34" charset="0"/>
                <a:ea typeface="Calibri" panose="020F0502020204030204" pitchFamily="34" charset="0"/>
                <a:cs typeface="Calibri" panose="020F0502020204030204" pitchFamily="34" charset="0"/>
              </a:rPr>
              <a:t>välja toodud nõuetele (</a:t>
            </a:r>
            <a:r>
              <a:rPr lang="et-EE" i="1" dirty="0">
                <a:latin typeface="Calibri" panose="020F0502020204030204" pitchFamily="34" charset="0"/>
                <a:ea typeface="Calibri" panose="020F0502020204030204" pitchFamily="34" charset="0"/>
                <a:cs typeface="Calibri" panose="020F0502020204030204" pitchFamily="34" charset="0"/>
              </a:rPr>
              <a:t>projektitoetuse taotleja koostab ühistegevuse kohta hinnakalkulatsiooni koos kulude mõistlikkust selgitava põhjendusega ning kui ühistegevuse raames tellitava töö või teenuse või soetatava vara käibemaksuta maksumus ületab 1000 eurot, küsib projektitoetuse taotleja vähemalt ühe kulude mõistlikkust tõendava dokumendi, mis sisaldab teavet tellitava töö või teenuse või soetatava vara maksumuse ja koguse kohta);</a:t>
            </a:r>
          </a:p>
          <a:p>
            <a:r>
              <a:rPr lang="et-EE" dirty="0">
                <a:latin typeface="Calibri" panose="020F0502020204030204" pitchFamily="34" charset="0"/>
                <a:ea typeface="Calibri" panose="020F0502020204030204" pitchFamily="34" charset="0"/>
                <a:cs typeface="Calibri" panose="020F0502020204030204" pitchFamily="34" charset="0"/>
              </a:rPr>
              <a:t>koolitaja või nõustaja (füüsilise isiku) pädevust tõendav dokument;</a:t>
            </a:r>
          </a:p>
          <a:p>
            <a:r>
              <a:rPr lang="et-EE" dirty="0">
                <a:latin typeface="Calibri" panose="020F0502020204030204" pitchFamily="34" charset="0"/>
                <a:ea typeface="Calibri" panose="020F0502020204030204" pitchFamily="34" charset="0"/>
                <a:cs typeface="Calibri" panose="020F0502020204030204" pitchFamily="34" charset="0"/>
              </a:rPr>
              <a:t>taotlemise aastale eelneva majandusaasta aruanne või prognoositavad andmed jooksva majandusaasta bilansi kogumahu kohta, kui taotlejal ei ole saabunud kohustust esitada majandusaasta aruannet äriregistrile;</a:t>
            </a:r>
          </a:p>
          <a:p>
            <a:r>
              <a:rPr lang="et-EE" dirty="0">
                <a:latin typeface="Calibri" panose="020F0502020204030204" pitchFamily="34" charset="0"/>
                <a:ea typeface="Calibri" panose="020F0502020204030204" pitchFamily="34" charset="0"/>
                <a:cs typeface="Calibri" panose="020F0502020204030204" pitchFamily="34" charset="0"/>
                <a:hlinkClick r:id="rId3"/>
              </a:rPr>
              <a:t>ühistegevuse tegevuskava.</a:t>
            </a:r>
            <a:endParaRPr lang="et-EE"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2678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29C2729-13F7-0C19-6D3F-612BDE28AF4D}"/>
              </a:ext>
            </a:extLst>
          </p:cNvPr>
          <p:cNvSpPr>
            <a:spLocks noGrp="1"/>
          </p:cNvSpPr>
          <p:nvPr>
            <p:ph type="title"/>
          </p:nvPr>
        </p:nvSpPr>
        <p:spPr>
          <a:xfrm>
            <a:off x="4267200" y="517237"/>
            <a:ext cx="4471093" cy="1320800"/>
          </a:xfrm>
        </p:spPr>
        <p:txBody>
          <a:bodyPr>
            <a:normAutofit/>
          </a:bodyPr>
          <a:lstStyle/>
          <a:p>
            <a:pPr>
              <a:lnSpc>
                <a:spcPct val="90000"/>
              </a:lnSpc>
            </a:pPr>
            <a:r>
              <a:rPr lang="et-EE" sz="2800" b="1" dirty="0">
                <a:solidFill>
                  <a:schemeClr val="accent2"/>
                </a:solidFill>
              </a:rPr>
              <a:t>Projektitaotluste menetlemisest ja hindamisest</a:t>
            </a:r>
          </a:p>
        </p:txBody>
      </p:sp>
      <p:sp>
        <p:nvSpPr>
          <p:cNvPr id="3" name="Sisu kohatäide 2">
            <a:extLst>
              <a:ext uri="{FF2B5EF4-FFF2-40B4-BE49-F238E27FC236}">
                <a16:creationId xmlns:a16="http://schemas.microsoft.com/office/drawing/2014/main" id="{C5F4B171-A3D6-7C32-55B2-C8F60583E177}"/>
              </a:ext>
            </a:extLst>
          </p:cNvPr>
          <p:cNvSpPr>
            <a:spLocks noGrp="1"/>
          </p:cNvSpPr>
          <p:nvPr>
            <p:ph idx="1"/>
          </p:nvPr>
        </p:nvSpPr>
        <p:spPr>
          <a:xfrm>
            <a:off x="3737288" y="2078183"/>
            <a:ext cx="6321112" cy="4414982"/>
          </a:xfrm>
        </p:spPr>
        <p:txBody>
          <a:bodyPr>
            <a:normAutofit lnSpcReduction="10000"/>
          </a:bodyPr>
          <a:lstStyle/>
          <a:p>
            <a:pPr>
              <a:lnSpc>
                <a:spcPct val="90000"/>
              </a:lnSpc>
            </a:pPr>
            <a:r>
              <a:rPr lang="et-EE" sz="2000" dirty="0">
                <a:latin typeface="Calibri" panose="020F0502020204030204" pitchFamily="34" charset="0"/>
                <a:ea typeface="Calibri" panose="020F0502020204030204" pitchFamily="34" charset="0"/>
                <a:cs typeface="Calibri" panose="020F0502020204030204" pitchFamily="34" charset="0"/>
              </a:rPr>
              <a:t>Taotlusvoor on avatud mõlemale meetmele  17.02.-04.03.2025.a.</a:t>
            </a:r>
          </a:p>
          <a:p>
            <a:pPr>
              <a:lnSpc>
                <a:spcPct val="90000"/>
              </a:lnSpc>
            </a:pPr>
            <a:r>
              <a:rPr lang="et-EE" sz="2000" dirty="0">
                <a:latin typeface="Calibri" panose="020F0502020204030204" pitchFamily="34" charset="0"/>
                <a:ea typeface="Calibri" panose="020F0502020204030204" pitchFamily="34" charset="0"/>
                <a:cs typeface="Calibri" panose="020F0502020204030204" pitchFamily="34" charset="0"/>
              </a:rPr>
              <a:t>Büroo  teeb taotlustele tehnilise kontrolli (28 päeva). Vajadusel antakse taotlejale täienduste/paranduste tegemiseks 3-5 tööpäeva.</a:t>
            </a:r>
          </a:p>
          <a:p>
            <a:pPr>
              <a:lnSpc>
                <a:spcPct val="90000"/>
              </a:lnSpc>
            </a:pPr>
            <a:r>
              <a:rPr lang="et-EE" sz="2000" dirty="0">
                <a:latin typeface="Calibri" panose="020F0502020204030204" pitchFamily="34" charset="0"/>
                <a:ea typeface="Calibri" panose="020F0502020204030204" pitchFamily="34" charset="0"/>
                <a:cs typeface="Calibri" panose="020F0502020204030204" pitchFamily="34" charset="0"/>
              </a:rPr>
              <a:t>Taotlusi hindab selleks spetsiaalselt moodustatud hindamiskomisjon, mille liikmed on Raplamaa Partnerluskogu piirkonnast KOV, MTÜ ja ettevõtjate esindajad (20 päeva)</a:t>
            </a:r>
          </a:p>
          <a:p>
            <a:pPr>
              <a:lnSpc>
                <a:spcPct val="90000"/>
              </a:lnSpc>
            </a:pPr>
            <a:r>
              <a:rPr lang="et-EE" sz="2000" dirty="0">
                <a:latin typeface="Calibri" panose="020F0502020204030204" pitchFamily="34" charset="0"/>
                <a:ea typeface="Calibri" panose="020F0502020204030204" pitchFamily="34" charset="0"/>
                <a:cs typeface="Calibri" panose="020F0502020204030204" pitchFamily="34" charset="0"/>
              </a:rPr>
              <a:t>Taotlusi hinnatakse e-</a:t>
            </a:r>
            <a:r>
              <a:rPr lang="et-EE" sz="2000" dirty="0" err="1">
                <a:latin typeface="Calibri" panose="020F0502020204030204" pitchFamily="34" charset="0"/>
                <a:ea typeface="Calibri" panose="020F0502020204030204" pitchFamily="34" charset="0"/>
                <a:cs typeface="Calibri" panose="020F0502020204030204" pitchFamily="34" charset="0"/>
              </a:rPr>
              <a:t>PRIAs</a:t>
            </a:r>
            <a:r>
              <a:rPr lang="et-EE" sz="2000" dirty="0">
                <a:latin typeface="Calibri" panose="020F0502020204030204" pitchFamily="34" charset="0"/>
                <a:ea typeface="Calibri" panose="020F0502020204030204" pitchFamily="34" charset="0"/>
                <a:cs typeface="Calibri" panose="020F0502020204030204" pitchFamily="34" charset="0"/>
              </a:rPr>
              <a:t> hindamiskriteeriumite alusel punktiskaalal 1–4</a:t>
            </a:r>
          </a:p>
          <a:p>
            <a:pPr>
              <a:lnSpc>
                <a:spcPct val="90000"/>
              </a:lnSpc>
            </a:pPr>
            <a:r>
              <a:rPr lang="et-EE" sz="2000" dirty="0">
                <a:latin typeface="Calibri" panose="020F0502020204030204" pitchFamily="34" charset="0"/>
                <a:ea typeface="Calibri" panose="020F0502020204030204" pitchFamily="34" charset="0"/>
                <a:cs typeface="Calibri" panose="020F0502020204030204" pitchFamily="34" charset="0"/>
              </a:rPr>
              <a:t>Raplamaa Partnerluskogu juhatus kinnitab toetusesaajad (09.05.2025) ja büroo sisestab paremusjärjestuse e-PRIA süsteemi hiljemalt 16.05.2025.a.</a:t>
            </a:r>
          </a:p>
          <a:p>
            <a:pPr marL="0" indent="0">
              <a:lnSpc>
                <a:spcPct val="90000"/>
              </a:lnSpc>
              <a:buNone/>
            </a:pPr>
            <a:endParaRPr lang="et-EE" sz="2000" dirty="0">
              <a:latin typeface="Calibri" panose="020F0502020204030204" pitchFamily="34" charset="0"/>
              <a:ea typeface="Calibri" panose="020F0502020204030204" pitchFamily="34" charset="0"/>
              <a:cs typeface="Calibri" panose="020F0502020204030204" pitchFamily="34" charset="0"/>
            </a:endParaRPr>
          </a:p>
          <a:p>
            <a:pPr marL="0" indent="0">
              <a:lnSpc>
                <a:spcPct val="90000"/>
              </a:lnSpc>
              <a:buNone/>
            </a:pPr>
            <a:endParaRPr lang="et-EE" sz="1400" dirty="0"/>
          </a:p>
        </p:txBody>
      </p:sp>
      <p:pic>
        <p:nvPicPr>
          <p:cNvPr id="4" name="Pilt 3">
            <a:extLst>
              <a:ext uri="{FF2B5EF4-FFF2-40B4-BE49-F238E27FC236}">
                <a16:creationId xmlns:a16="http://schemas.microsoft.com/office/drawing/2014/main" id="{AC9B2FEB-784B-886B-83B9-C48198860DCF}"/>
              </a:ext>
            </a:extLst>
          </p:cNvPr>
          <p:cNvPicPr>
            <a:picLocks noChangeAspect="1"/>
          </p:cNvPicPr>
          <p:nvPr/>
        </p:nvPicPr>
        <p:blipFill rotWithShape="1">
          <a:blip r:embed="rId2"/>
          <a:srcRect l="30281" r="17208" b="-2"/>
          <a:stretch/>
        </p:blipFill>
        <p:spPr>
          <a:xfrm>
            <a:off x="20" y="-1"/>
            <a:ext cx="3737268"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3588179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33BA9B1-9FA9-790E-3ECB-E97FAC424FEE}"/>
              </a:ext>
            </a:extLst>
          </p:cNvPr>
          <p:cNvSpPr>
            <a:spLocks noGrp="1"/>
          </p:cNvSpPr>
          <p:nvPr>
            <p:ph type="title"/>
          </p:nvPr>
        </p:nvSpPr>
        <p:spPr>
          <a:xfrm>
            <a:off x="1043950" y="1179151"/>
            <a:ext cx="3300646" cy="4463889"/>
          </a:xfrm>
        </p:spPr>
        <p:txBody>
          <a:bodyPr anchor="ctr">
            <a:normAutofit/>
          </a:bodyPr>
          <a:lstStyle/>
          <a:p>
            <a:r>
              <a:rPr lang="et-EE" b="1" dirty="0">
                <a:solidFill>
                  <a:schemeClr val="accent2"/>
                </a:solidFill>
                <a:latin typeface="Calibri" panose="020F0502020204030204" pitchFamily="34" charset="0"/>
                <a:ea typeface="Calibri" panose="020F0502020204030204" pitchFamily="34" charset="0"/>
                <a:cs typeface="Calibri" panose="020F0502020204030204" pitchFamily="34" charset="0"/>
              </a:rPr>
              <a:t>Taotlejale olulised materjalid</a:t>
            </a:r>
          </a:p>
        </p:txBody>
      </p:sp>
      <p:sp>
        <p:nvSpPr>
          <p:cNvPr id="3" name="Sisu kohatäide 2">
            <a:extLst>
              <a:ext uri="{FF2B5EF4-FFF2-40B4-BE49-F238E27FC236}">
                <a16:creationId xmlns:a16="http://schemas.microsoft.com/office/drawing/2014/main" id="{9E257092-3E95-BCAD-034A-A33431B35CF2}"/>
              </a:ext>
            </a:extLst>
          </p:cNvPr>
          <p:cNvSpPr>
            <a:spLocks noGrp="1"/>
          </p:cNvSpPr>
          <p:nvPr>
            <p:ph idx="1"/>
          </p:nvPr>
        </p:nvSpPr>
        <p:spPr>
          <a:xfrm>
            <a:off x="3398982" y="711200"/>
            <a:ext cx="6308436" cy="5458691"/>
          </a:xfrm>
        </p:spPr>
        <p:txBody>
          <a:bodyPr anchor="ctr">
            <a:normAutofit/>
          </a:bodyPr>
          <a:lstStyle/>
          <a:p>
            <a:r>
              <a:rPr lang="et-EE" dirty="0"/>
              <a:t>Kehtiv Regionaalministri määrus nr 29 </a:t>
            </a:r>
            <a:r>
              <a:rPr lang="et-EE" dirty="0">
                <a:hlinkClick r:id="rId2"/>
              </a:rPr>
              <a:t>LEADER kohaliku arengu strateegia 2023– 2027 </a:t>
            </a:r>
            <a:r>
              <a:rPr lang="et-EE" dirty="0"/>
              <a:t>rakendamine Taotlejale oluline info alates peatükist 6! </a:t>
            </a:r>
          </a:p>
          <a:p>
            <a:r>
              <a:rPr lang="et-EE" dirty="0">
                <a:hlinkClick r:id="rId3"/>
              </a:rPr>
              <a:t>Raplamaa Partnerluskogu strateegia 2023-2029 </a:t>
            </a:r>
            <a:endParaRPr lang="et-EE" dirty="0"/>
          </a:p>
          <a:p>
            <a:r>
              <a:rPr lang="et-EE" dirty="0"/>
              <a:t>Meetmelehed ja hindamiskriteeriumid </a:t>
            </a:r>
            <a:r>
              <a:rPr lang="et-EE" dirty="0">
                <a:hlinkClick r:id="rId4"/>
              </a:rPr>
              <a:t>2.1</a:t>
            </a:r>
            <a:r>
              <a:rPr lang="et-EE" dirty="0"/>
              <a:t>. (investeeringud) ja </a:t>
            </a:r>
            <a:r>
              <a:rPr lang="et-EE" dirty="0">
                <a:hlinkClick r:id="rId5"/>
              </a:rPr>
              <a:t>2.2</a:t>
            </a:r>
            <a:r>
              <a:rPr lang="et-EE" dirty="0"/>
              <a:t>.(ühisprojektid)  </a:t>
            </a:r>
          </a:p>
          <a:p>
            <a:r>
              <a:rPr lang="et-EE" dirty="0">
                <a:hlinkClick r:id="rId6"/>
              </a:rPr>
              <a:t>PRIA nõutavad vormid </a:t>
            </a:r>
            <a:endParaRPr lang="et-EE" dirty="0"/>
          </a:p>
          <a:p>
            <a:r>
              <a:rPr lang="et-EE" dirty="0"/>
              <a:t>Pria.ee </a:t>
            </a:r>
            <a:r>
              <a:rPr lang="et-EE" dirty="0">
                <a:hlinkClick r:id="rId7"/>
              </a:rPr>
              <a:t>LEADER-projektitoetuse info</a:t>
            </a:r>
            <a:endParaRPr lang="et-EE" dirty="0"/>
          </a:p>
          <a:p>
            <a:r>
              <a:rPr lang="et-EE" dirty="0"/>
              <a:t>Abiks taotlejale (</a:t>
            </a:r>
            <a:r>
              <a:rPr lang="et-EE" dirty="0">
                <a:hlinkClick r:id="rId8"/>
              </a:rPr>
              <a:t>Raplamaa Partnerluskogu vormid</a:t>
            </a:r>
            <a:r>
              <a:rPr lang="et-EE" dirty="0"/>
              <a:t> investeeringuprojektidele ja ühisprojektidele)</a:t>
            </a:r>
          </a:p>
        </p:txBody>
      </p:sp>
    </p:spTree>
    <p:extLst>
      <p:ext uri="{BB962C8B-B14F-4D97-AF65-F5344CB8AC3E}">
        <p14:creationId xmlns:p14="http://schemas.microsoft.com/office/powerpoint/2010/main" val="3527233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isu kohatäide 2">
            <a:extLst>
              <a:ext uri="{FF2B5EF4-FFF2-40B4-BE49-F238E27FC236}">
                <a16:creationId xmlns:a16="http://schemas.microsoft.com/office/drawing/2014/main" id="{0C9C94B9-2392-45D5-9B6E-CB409F30B075}"/>
              </a:ext>
            </a:extLst>
          </p:cNvPr>
          <p:cNvSpPr>
            <a:spLocks noGrp="1"/>
          </p:cNvSpPr>
          <p:nvPr>
            <p:ph idx="1"/>
          </p:nvPr>
        </p:nvSpPr>
        <p:spPr>
          <a:xfrm>
            <a:off x="5209562" y="591771"/>
            <a:ext cx="5394941" cy="5666154"/>
          </a:xfrm>
        </p:spPr>
        <p:txBody>
          <a:bodyPr>
            <a:normAutofit/>
          </a:bodyPr>
          <a:lstStyle/>
          <a:p>
            <a:pPr>
              <a:lnSpc>
                <a:spcPct val="90000"/>
              </a:lnSpc>
            </a:pPr>
            <a:endParaRPr lang="et-EE" sz="1500" dirty="0"/>
          </a:p>
          <a:p>
            <a:pPr marL="0" indent="0">
              <a:lnSpc>
                <a:spcPct val="90000"/>
              </a:lnSpc>
              <a:buNone/>
            </a:pPr>
            <a:endParaRPr lang="et-EE" sz="1500" dirty="0"/>
          </a:p>
          <a:p>
            <a:pPr marL="68580" indent="0">
              <a:lnSpc>
                <a:spcPct val="90000"/>
              </a:lnSpc>
              <a:buNone/>
            </a:pPr>
            <a:r>
              <a:rPr lang="et-EE" sz="2400" b="1" dirty="0">
                <a:solidFill>
                  <a:schemeClr val="tx1"/>
                </a:solidFill>
                <a:latin typeface="Calibri" panose="020F0502020204030204" pitchFamily="34" charset="0"/>
                <a:ea typeface="Calibri" panose="020F0502020204030204" pitchFamily="34" charset="0"/>
                <a:cs typeface="Calibri" panose="020F0502020204030204" pitchFamily="34" charset="0"/>
              </a:rPr>
              <a:t>Edukat taotlemist ja uuenduslikke ning kestvaid ideid!</a:t>
            </a:r>
          </a:p>
          <a:p>
            <a:pPr marL="68580" indent="0">
              <a:lnSpc>
                <a:spcPct val="90000"/>
              </a:lnSpc>
              <a:buNone/>
            </a:pPr>
            <a:endParaRPr lang="et-EE"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68580" indent="0">
              <a:lnSpc>
                <a:spcPct val="90000"/>
              </a:lnSpc>
              <a:buNone/>
            </a:pPr>
            <a:r>
              <a:rPr lang="et-EE" sz="2000" dirty="0">
                <a:solidFill>
                  <a:schemeClr val="tx1"/>
                </a:solidFill>
                <a:latin typeface="Calibri" panose="020F0502020204030204" pitchFamily="34" charset="0"/>
                <a:ea typeface="Calibri" panose="020F0502020204030204" pitchFamily="34" charset="0"/>
                <a:cs typeface="Calibri" panose="020F0502020204030204" pitchFamily="34" charset="0"/>
              </a:rPr>
              <a:t>Soovituslik nõustamisele tulla enne toetustaotluse esitamist!</a:t>
            </a:r>
          </a:p>
          <a:p>
            <a:pPr marL="68580" indent="0">
              <a:lnSpc>
                <a:spcPct val="90000"/>
              </a:lnSpc>
              <a:buNone/>
            </a:pPr>
            <a:endParaRPr lang="et-EE"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68580" indent="0">
              <a:lnSpc>
                <a:spcPct val="90000"/>
              </a:lnSpc>
              <a:buNone/>
            </a:pPr>
            <a:endParaRPr lang="et-EE" sz="2000" b="1" dirty="0">
              <a:latin typeface="Calibri" panose="020F0502020204030204" pitchFamily="34" charset="0"/>
              <a:ea typeface="Calibri" panose="020F0502020204030204" pitchFamily="34" charset="0"/>
              <a:cs typeface="Calibri" panose="020F0502020204030204" pitchFamily="34" charset="0"/>
            </a:endParaRPr>
          </a:p>
          <a:p>
            <a:pPr marL="68580" indent="0">
              <a:lnSpc>
                <a:spcPct val="90000"/>
              </a:lnSpc>
              <a:buNone/>
            </a:pPr>
            <a:r>
              <a:rPr lang="et-EE" b="1" dirty="0">
                <a:latin typeface="Calibri" panose="020F0502020204030204" pitchFamily="34" charset="0"/>
                <a:ea typeface="Calibri" panose="020F0502020204030204" pitchFamily="34" charset="0"/>
                <a:cs typeface="Calibri" panose="020F0502020204030204" pitchFamily="34" charset="0"/>
              </a:rPr>
              <a:t>Andra Liibek</a:t>
            </a:r>
          </a:p>
          <a:p>
            <a:pPr marL="68580" indent="0">
              <a:lnSpc>
                <a:spcPct val="90000"/>
              </a:lnSpc>
              <a:buNone/>
            </a:pPr>
            <a:r>
              <a:rPr lang="et-EE" b="1" dirty="0">
                <a:latin typeface="Calibri" panose="020F0502020204030204" pitchFamily="34" charset="0"/>
                <a:ea typeface="Calibri" panose="020F0502020204030204" pitchFamily="34" charset="0"/>
                <a:cs typeface="Calibri" panose="020F0502020204030204" pitchFamily="34" charset="0"/>
              </a:rPr>
              <a:t>Projektinõustaja</a:t>
            </a:r>
          </a:p>
          <a:p>
            <a:pPr marL="68580" indent="0">
              <a:lnSpc>
                <a:spcPct val="90000"/>
              </a:lnSpc>
              <a:buNone/>
            </a:pPr>
            <a:r>
              <a:rPr lang="et-EE" b="1" dirty="0">
                <a:latin typeface="Calibri" panose="020F0502020204030204" pitchFamily="34" charset="0"/>
                <a:ea typeface="Calibri" panose="020F0502020204030204" pitchFamily="34" charset="0"/>
                <a:cs typeface="Calibri" panose="020F0502020204030204" pitchFamily="34" charset="0"/>
              </a:rPr>
              <a:t>Raplamaa Partnerluskogu </a:t>
            </a:r>
          </a:p>
          <a:p>
            <a:pPr marL="68580" indent="0">
              <a:lnSpc>
                <a:spcPct val="90000"/>
              </a:lnSpc>
              <a:buNone/>
            </a:pPr>
            <a:r>
              <a:rPr lang="et-EE" b="1" dirty="0">
                <a:latin typeface="Calibri" panose="020F0502020204030204" pitchFamily="34" charset="0"/>
                <a:ea typeface="Calibri" panose="020F0502020204030204" pitchFamily="34" charset="0"/>
                <a:cs typeface="Calibri" panose="020F0502020204030204" pitchFamily="34" charset="0"/>
              </a:rPr>
              <a:t>517 4051</a:t>
            </a:r>
          </a:p>
          <a:p>
            <a:pPr marL="68580" indent="0">
              <a:lnSpc>
                <a:spcPct val="90000"/>
              </a:lnSpc>
              <a:buNone/>
            </a:pPr>
            <a:r>
              <a:rPr lang="et-EE" b="1" dirty="0">
                <a:latin typeface="Calibri" panose="020F0502020204030204" pitchFamily="34" charset="0"/>
                <a:ea typeface="Calibri" panose="020F0502020204030204" pitchFamily="34" charset="0"/>
                <a:cs typeface="Calibri" panose="020F0502020204030204" pitchFamily="34" charset="0"/>
                <a:hlinkClick r:id="rId2"/>
              </a:rPr>
              <a:t>andra.liibek@raplaleader.ee</a:t>
            </a:r>
            <a:endParaRPr lang="et-EE" b="1" dirty="0">
              <a:latin typeface="Calibri" panose="020F0502020204030204" pitchFamily="34" charset="0"/>
              <a:ea typeface="Calibri" panose="020F0502020204030204" pitchFamily="34" charset="0"/>
              <a:cs typeface="Calibri" panose="020F0502020204030204" pitchFamily="34" charset="0"/>
            </a:endParaRPr>
          </a:p>
          <a:p>
            <a:pPr marL="68580" indent="0">
              <a:lnSpc>
                <a:spcPct val="90000"/>
              </a:lnSpc>
              <a:buNone/>
            </a:pPr>
            <a:r>
              <a:rPr lang="et-EE" b="1" dirty="0">
                <a:latin typeface="Calibri" panose="020F0502020204030204" pitchFamily="34" charset="0"/>
                <a:ea typeface="Calibri" panose="020F0502020204030204" pitchFamily="34" charset="0"/>
                <a:cs typeface="Calibri" panose="020F0502020204030204" pitchFamily="34" charset="0"/>
                <a:hlinkClick r:id="rId3"/>
              </a:rPr>
              <a:t>www.raplaleader.ee</a:t>
            </a:r>
            <a:endParaRPr lang="et-EE" b="1" dirty="0">
              <a:latin typeface="Calibri" panose="020F0502020204030204" pitchFamily="34" charset="0"/>
              <a:ea typeface="Calibri" panose="020F0502020204030204" pitchFamily="34" charset="0"/>
              <a:cs typeface="Calibri" panose="020F0502020204030204" pitchFamily="34" charset="0"/>
            </a:endParaRPr>
          </a:p>
          <a:p>
            <a:pPr marL="68580" indent="0">
              <a:lnSpc>
                <a:spcPct val="90000"/>
              </a:lnSpc>
              <a:buNone/>
            </a:pPr>
            <a:endParaRPr lang="et-EE" b="1" dirty="0">
              <a:latin typeface="Calibri" panose="020F0502020204030204" pitchFamily="34" charset="0"/>
              <a:ea typeface="Calibri" panose="020F0502020204030204" pitchFamily="34" charset="0"/>
              <a:cs typeface="Calibri" panose="020F0502020204030204" pitchFamily="34" charset="0"/>
            </a:endParaRPr>
          </a:p>
          <a:p>
            <a:pPr marL="68580" indent="0">
              <a:lnSpc>
                <a:spcPct val="90000"/>
              </a:lnSpc>
              <a:buNone/>
            </a:pPr>
            <a:endParaRPr lang="et-EE" b="1" dirty="0">
              <a:latin typeface="Calibri" panose="020F0502020204030204" pitchFamily="34" charset="0"/>
              <a:ea typeface="Calibri" panose="020F0502020204030204" pitchFamily="34" charset="0"/>
              <a:cs typeface="Calibri" panose="020F0502020204030204" pitchFamily="34" charset="0"/>
            </a:endParaRPr>
          </a:p>
          <a:p>
            <a:pPr>
              <a:lnSpc>
                <a:spcPct val="90000"/>
              </a:lnSpc>
            </a:pPr>
            <a:endParaRPr lang="et-EE" sz="1500" dirty="0"/>
          </a:p>
        </p:txBody>
      </p:sp>
      <p:pic>
        <p:nvPicPr>
          <p:cNvPr id="6" name="Pilt 5">
            <a:extLst>
              <a:ext uri="{FF2B5EF4-FFF2-40B4-BE49-F238E27FC236}">
                <a16:creationId xmlns:a16="http://schemas.microsoft.com/office/drawing/2014/main" id="{422D5F88-3A33-0BB4-E185-FDFF93BF8E33}"/>
              </a:ext>
            </a:extLst>
          </p:cNvPr>
          <p:cNvPicPr>
            <a:picLocks noChangeAspect="1"/>
          </p:cNvPicPr>
          <p:nvPr/>
        </p:nvPicPr>
        <p:blipFill>
          <a:blip r:embed="rId4"/>
          <a:srcRect l="24977" r="22513" b="-2"/>
          <a:stretch/>
        </p:blipFill>
        <p:spPr>
          <a:xfrm>
            <a:off x="-1"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t-EE"/>
          </a:p>
        </p:txBody>
      </p:sp>
      <p:pic>
        <p:nvPicPr>
          <p:cNvPr id="9" name="Pilt 8">
            <a:extLst>
              <a:ext uri="{FF2B5EF4-FFF2-40B4-BE49-F238E27FC236}">
                <a16:creationId xmlns:a16="http://schemas.microsoft.com/office/drawing/2014/main" id="{F98665B6-3706-FAE7-FD06-DD56B32934D5}"/>
              </a:ext>
            </a:extLst>
          </p:cNvPr>
          <p:cNvPicPr>
            <a:picLocks noChangeAspect="1"/>
          </p:cNvPicPr>
          <p:nvPr/>
        </p:nvPicPr>
        <p:blipFill>
          <a:blip r:embed="rId5"/>
          <a:stretch>
            <a:fillRect/>
          </a:stretch>
        </p:blipFill>
        <p:spPr>
          <a:xfrm>
            <a:off x="7643338" y="5815186"/>
            <a:ext cx="2816596" cy="640135"/>
          </a:xfrm>
          <a:prstGeom prst="rect">
            <a:avLst/>
          </a:prstGeom>
        </p:spPr>
      </p:pic>
    </p:spTree>
    <p:extLst>
      <p:ext uri="{BB962C8B-B14F-4D97-AF65-F5344CB8AC3E}">
        <p14:creationId xmlns:p14="http://schemas.microsoft.com/office/powerpoint/2010/main" val="3883168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AECD45D-BB20-D62E-9296-E5671C7FE3E1}"/>
              </a:ext>
            </a:extLst>
          </p:cNvPr>
          <p:cNvSpPr>
            <a:spLocks noGrp="1"/>
          </p:cNvSpPr>
          <p:nvPr>
            <p:ph type="title"/>
          </p:nvPr>
        </p:nvSpPr>
        <p:spPr>
          <a:xfrm>
            <a:off x="3157198" y="609600"/>
            <a:ext cx="5980176" cy="1320800"/>
          </a:xfrm>
        </p:spPr>
        <p:txBody>
          <a:bodyPr>
            <a:normAutofit fontScale="90000"/>
          </a:bodyPr>
          <a:lstStyle/>
          <a:p>
            <a:r>
              <a:rPr lang="et-EE" b="1" dirty="0">
                <a:solidFill>
                  <a:schemeClr val="accent2"/>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Meede 2.1 </a:t>
            </a:r>
            <a:r>
              <a:rPr lang="et-EE"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Ettevõtluse konkurentsivõime tugevdamine (investeeringutoetus)   </a:t>
            </a:r>
          </a:p>
        </p:txBody>
      </p:sp>
      <p:sp>
        <p:nvSpPr>
          <p:cNvPr id="8" name="Content Placeholder 7">
            <a:extLst>
              <a:ext uri="{FF2B5EF4-FFF2-40B4-BE49-F238E27FC236}">
                <a16:creationId xmlns:a16="http://schemas.microsoft.com/office/drawing/2014/main" id="{404E7CDF-1D65-4F90-CC5C-CCD16A92F121}"/>
              </a:ext>
            </a:extLst>
          </p:cNvPr>
          <p:cNvSpPr>
            <a:spLocks noGrp="1"/>
          </p:cNvSpPr>
          <p:nvPr>
            <p:ph idx="1"/>
          </p:nvPr>
        </p:nvSpPr>
        <p:spPr>
          <a:xfrm>
            <a:off x="2206488" y="2313432"/>
            <a:ext cx="8656584" cy="4169664"/>
          </a:xfrm>
        </p:spPr>
        <p:txBody>
          <a:bodyPr>
            <a:normAutofit lnSpcReduction="10000"/>
          </a:bodyPr>
          <a:lstStyle/>
          <a:p>
            <a:pPr marL="0" indent="0">
              <a:buNone/>
            </a:pPr>
            <a:r>
              <a:rPr lang="et-EE" sz="2800" b="1" dirty="0">
                <a:solidFill>
                  <a:schemeClr val="accent2"/>
                </a:solidFill>
                <a:latin typeface="Calibri" panose="020F0502020204030204" pitchFamily="34" charset="0"/>
                <a:ea typeface="Calibri" panose="020F0502020204030204" pitchFamily="34" charset="0"/>
                <a:cs typeface="Calibri" panose="020F0502020204030204" pitchFamily="34" charset="0"/>
              </a:rPr>
              <a:t>Toetatavad tegevused ja suunad:</a:t>
            </a:r>
            <a:endParaRPr lang="et-EE" b="1"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p>
            <a:r>
              <a:rPr lang="et-EE" sz="2000" dirty="0">
                <a:latin typeface="Calibri" panose="020F0502020204030204" pitchFamily="34" charset="0"/>
                <a:ea typeface="Calibri" panose="020F0502020204030204" pitchFamily="34" charset="0"/>
                <a:cs typeface="Calibri" panose="020F0502020204030204" pitchFamily="34" charset="0"/>
              </a:rPr>
              <a:t>Toetatakse tegevuspiirkonnas registreeritud ja tegutsevate (enne taotluse esitamist tegutsenud vähemalt ühe majandusaasta) mikro- ja väikeettevõtete (sealhulgas ka FIE-de) tootmiseks ja teenuse osutamiseks vajalikke investeeringud ja soetusi</a:t>
            </a:r>
          </a:p>
          <a:p>
            <a:r>
              <a:rPr lang="et-EE" sz="2000" dirty="0">
                <a:latin typeface="Calibri" panose="020F0502020204030204" pitchFamily="34" charset="0"/>
                <a:ea typeface="Calibri" panose="020F0502020204030204" pitchFamily="34" charset="0"/>
                <a:cs typeface="Calibri" panose="020F0502020204030204" pitchFamily="34" charset="0"/>
              </a:rPr>
              <a:t>Toetatakse tootearendust, uuenduslike toodete ja tehnoloogiate kasutuselevõttu, seadmete soetamist, piirkondliku eripära paremat kasutamist ja turismisektorit </a:t>
            </a:r>
          </a:p>
          <a:p>
            <a:r>
              <a:rPr lang="et-EE" sz="2000" dirty="0">
                <a:latin typeface="Calibri" panose="020F0502020204030204" pitchFamily="34" charset="0"/>
                <a:ea typeface="Calibri" panose="020F0502020204030204" pitchFamily="34" charset="0"/>
                <a:cs typeface="Calibri" panose="020F0502020204030204" pitchFamily="34" charset="0"/>
              </a:rPr>
              <a:t>Vajalik on saavutada mõju tegevusvaldkondades, mis on tegevuspiirkonnas unikaalsed ja/või puuduvad (nt toitlustus, majutus, teenused, mis toetavad rohepüüdlusi ja väärindavad kohalikku toitu, lühike tarneahel- otse tootjalt tarbijale)</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pic>
        <p:nvPicPr>
          <p:cNvPr id="4" name="Sisu kohatäide 3">
            <a:extLst>
              <a:ext uri="{FF2B5EF4-FFF2-40B4-BE49-F238E27FC236}">
                <a16:creationId xmlns:a16="http://schemas.microsoft.com/office/drawing/2014/main" id="{F3794D36-485B-78EB-EA9F-080E4A8D99B6}"/>
              </a:ext>
            </a:extLst>
          </p:cNvPr>
          <p:cNvPicPr>
            <a:picLocks noChangeAspect="1"/>
          </p:cNvPicPr>
          <p:nvPr/>
        </p:nvPicPr>
        <p:blipFill rotWithShape="1">
          <a:blip r:embed="rId3"/>
          <a:srcRect l="17141" r="30349" b="-2"/>
          <a:stretch/>
        </p:blipFill>
        <p:spPr>
          <a:xfrm>
            <a:off x="21" y="0"/>
            <a:ext cx="2057379" cy="6858000"/>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2885900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lt 5">
            <a:extLst>
              <a:ext uri="{FF2B5EF4-FFF2-40B4-BE49-F238E27FC236}">
                <a16:creationId xmlns:a16="http://schemas.microsoft.com/office/drawing/2014/main" id="{47DC1DB8-4AA4-A379-5DC3-96175866AF7E}"/>
              </a:ext>
            </a:extLst>
          </p:cNvPr>
          <p:cNvPicPr>
            <a:picLocks noChangeAspect="1"/>
          </p:cNvPicPr>
          <p:nvPr/>
        </p:nvPicPr>
        <p:blipFill>
          <a:blip r:embed="rId3"/>
          <a:srcRect l="30505" r="13961" b="6886"/>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42" name="Isosceles Triangle 41">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t-EE"/>
          </a:p>
        </p:txBody>
      </p:sp>
      <p:sp>
        <p:nvSpPr>
          <p:cNvPr id="3" name="Sisu kohatäide 2">
            <a:extLst>
              <a:ext uri="{FF2B5EF4-FFF2-40B4-BE49-F238E27FC236}">
                <a16:creationId xmlns:a16="http://schemas.microsoft.com/office/drawing/2014/main" id="{1EE476AC-426E-39B2-95FB-07D0446E8131}"/>
              </a:ext>
            </a:extLst>
          </p:cNvPr>
          <p:cNvSpPr>
            <a:spLocks noGrp="1"/>
          </p:cNvSpPr>
          <p:nvPr>
            <p:ph idx="1"/>
          </p:nvPr>
        </p:nvSpPr>
        <p:spPr>
          <a:xfrm>
            <a:off x="2849561" y="1"/>
            <a:ext cx="8874353" cy="6041362"/>
          </a:xfrm>
        </p:spPr>
        <p:txBody>
          <a:bodyPr>
            <a:noAutofit/>
          </a:bodyPr>
          <a:lstStyle/>
          <a:p>
            <a:pPr marL="0" indent="0">
              <a:lnSpc>
                <a:spcPct val="90000"/>
              </a:lnSpc>
              <a:buNone/>
            </a:pPr>
            <a:r>
              <a:rPr lang="et-EE" b="1" dirty="0">
                <a:latin typeface="Calibri" panose="020F0502020204030204" pitchFamily="34" charset="0"/>
                <a:ea typeface="Calibri" panose="020F0502020204030204" pitchFamily="34" charset="0"/>
                <a:cs typeface="Calibri" panose="020F0502020204030204" pitchFamily="34" charset="0"/>
              </a:rPr>
              <a:t>Toetatavad tegevused meede 2.1</a:t>
            </a:r>
          </a:p>
          <a:p>
            <a:pPr marL="0" indent="0">
              <a:lnSpc>
                <a:spcPct val="90000"/>
              </a:lnSpc>
              <a:buNone/>
            </a:pPr>
            <a:endParaRPr lang="et-EE" b="1" dirty="0">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et-EE" dirty="0">
                <a:latin typeface="Calibri" panose="020F0502020204030204" pitchFamily="34" charset="0"/>
                <a:ea typeface="Calibri" panose="020F0502020204030204" pitchFamily="34" charset="0"/>
                <a:cs typeface="Calibri" panose="020F0502020204030204" pitchFamily="34" charset="0"/>
              </a:rPr>
              <a:t>Tootmiseks või teenuse osutamiseks vajalike ruumide või hoonete ehitamine, parendamine, rekonstrueerimine ja vajalike seadmete, masinate, töövahendite soetamine</a:t>
            </a:r>
          </a:p>
          <a:p>
            <a:pPr>
              <a:lnSpc>
                <a:spcPct val="90000"/>
              </a:lnSpc>
            </a:pPr>
            <a:r>
              <a:rPr lang="et-EE" dirty="0">
                <a:latin typeface="Calibri" panose="020F0502020204030204" pitchFamily="34" charset="0"/>
                <a:ea typeface="Calibri" panose="020F0502020204030204" pitchFamily="34" charset="0"/>
                <a:cs typeface="Calibri" panose="020F0502020204030204" pitchFamily="34" charset="0"/>
              </a:rPr>
              <a:t>Projekti objektide kasutamisega vahetult seotud väikesemahuliste infrastruktuuri objektide (vee- ja kanalisatsiooni trassid, elektrisüsteemipaigaldised, juurdepääsuteed) väljaehitamine</a:t>
            </a:r>
          </a:p>
          <a:p>
            <a:pPr>
              <a:lnSpc>
                <a:spcPct val="90000"/>
              </a:lnSpc>
            </a:pPr>
            <a:r>
              <a:rPr lang="et-EE" dirty="0">
                <a:latin typeface="Calibri" panose="020F0502020204030204" pitchFamily="34" charset="0"/>
                <a:ea typeface="Calibri" panose="020F0502020204030204" pitchFamily="34" charset="0"/>
                <a:cs typeface="Calibri" panose="020F0502020204030204" pitchFamily="34" charset="0"/>
              </a:rPr>
              <a:t>Ehitise ehitamisega seotud ettevalmistav töö ja ehitamisega kaasnevad tegevused  </a:t>
            </a:r>
          </a:p>
          <a:p>
            <a:pPr>
              <a:lnSpc>
                <a:spcPct val="90000"/>
              </a:lnSpc>
            </a:pPr>
            <a:r>
              <a:rPr lang="et-EE" dirty="0">
                <a:latin typeface="Calibri" panose="020F0502020204030204" pitchFamily="34" charset="0"/>
                <a:ea typeface="Calibri" panose="020F0502020204030204" pitchFamily="34" charset="0"/>
                <a:cs typeface="Calibri" panose="020F0502020204030204" pitchFamily="34" charset="0"/>
              </a:rPr>
              <a:t>Kaugtöövõimaluste loomine ja lühikese tarneahela loomine ja arendamine (otse tootjalt tarbijale)</a:t>
            </a:r>
          </a:p>
          <a:p>
            <a:pPr>
              <a:lnSpc>
                <a:spcPct val="90000"/>
              </a:lnSpc>
            </a:pPr>
            <a:r>
              <a:rPr lang="et-EE" dirty="0">
                <a:latin typeface="Calibri" panose="020F0502020204030204" pitchFamily="34" charset="0"/>
                <a:ea typeface="Calibri" panose="020F0502020204030204" pitchFamily="34" charset="0"/>
                <a:cs typeface="Calibri" panose="020F0502020204030204" pitchFamily="34" charset="0"/>
              </a:rPr>
              <a:t>Infotehnoloogiliste lahenduste välja töötamine</a:t>
            </a:r>
          </a:p>
          <a:p>
            <a:pPr>
              <a:lnSpc>
                <a:spcPct val="90000"/>
              </a:lnSpc>
            </a:pPr>
            <a:r>
              <a:rPr lang="et-EE" dirty="0">
                <a:latin typeface="Calibri" panose="020F0502020204030204" pitchFamily="34" charset="0"/>
                <a:ea typeface="Calibri" panose="020F0502020204030204" pitchFamily="34" charset="0"/>
                <a:cs typeface="Calibri" panose="020F0502020204030204" pitchFamily="34" charset="0"/>
              </a:rPr>
              <a:t>Transpordivahendite ja liikurmasinate soetamine tootmiseks või teenuse osutamiseks</a:t>
            </a:r>
          </a:p>
          <a:p>
            <a:pPr>
              <a:lnSpc>
                <a:spcPct val="90000"/>
              </a:lnSpc>
            </a:pPr>
            <a:r>
              <a:rPr lang="et-EE" dirty="0">
                <a:latin typeface="Calibri" panose="020F0502020204030204" pitchFamily="34" charset="0"/>
                <a:ea typeface="Calibri" panose="020F0502020204030204" pitchFamily="34" charset="0"/>
                <a:cs typeface="Calibri" panose="020F0502020204030204" pitchFamily="34" charset="0"/>
              </a:rPr>
              <a:t>Investeeringuga kaasnevad tegevused kuni 10% investeeringu tegemise abikõlblikust kulust, st ehitise ehitamisega kaasnev keskkonnamõju hindamisega seotud tegevus, energiaauditi, teostatavusuuringu, projekteerimistöö ning projekteerimiseks vajaliku ehitusgeoloogilise ja geodeetilise uurimistöö tellimine, investeeringuobjektiga seotud koolitus, ehitusseadustiku alusel omanikujärelevalve teostamine, muinsuskaitseseaduse alusel muinsuskaitse järelevalve teostamine, tähistamine ja turundustegevus, sealhulgas turu-uuring</a:t>
            </a:r>
          </a:p>
          <a:p>
            <a:pPr>
              <a:lnSpc>
                <a:spcPct val="90000"/>
              </a:lnSpc>
            </a:pPr>
            <a:r>
              <a:rPr lang="et-EE" dirty="0">
                <a:latin typeface="Calibri" panose="020F0502020204030204" pitchFamily="34" charset="0"/>
                <a:ea typeface="Calibri" panose="020F0502020204030204" pitchFamily="34" charset="0"/>
                <a:cs typeface="Calibri" panose="020F0502020204030204" pitchFamily="34" charset="0"/>
              </a:rPr>
              <a:t>Projektijuhtimine (ruumide või hoonete ehitamise, parendamise, rekonstrueerimise projekti puhul)</a:t>
            </a:r>
            <a:endParaRPr lang="et-EE"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9571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ntique cash register keys">
            <a:extLst>
              <a:ext uri="{FF2B5EF4-FFF2-40B4-BE49-F238E27FC236}">
                <a16:creationId xmlns:a16="http://schemas.microsoft.com/office/drawing/2014/main" id="{BFED2623-024A-2F35-9CBA-0AE78CA449E2}"/>
              </a:ext>
            </a:extLst>
          </p:cNvPr>
          <p:cNvPicPr>
            <a:picLocks noChangeAspect="1"/>
          </p:cNvPicPr>
          <p:nvPr/>
        </p:nvPicPr>
        <p:blipFill rotWithShape="1">
          <a:blip r:embed="rId2"/>
          <a:srcRect l="9909" r="13272"/>
          <a:stretch/>
        </p:blipFill>
        <p:spPr>
          <a:xfrm>
            <a:off x="7518400" y="-24631"/>
            <a:ext cx="4670424"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Pealkiri 1">
            <a:extLst>
              <a:ext uri="{FF2B5EF4-FFF2-40B4-BE49-F238E27FC236}">
                <a16:creationId xmlns:a16="http://schemas.microsoft.com/office/drawing/2014/main" id="{5A289EDB-3E08-3F13-C12C-2AD233625C28}"/>
              </a:ext>
            </a:extLst>
          </p:cNvPr>
          <p:cNvSpPr>
            <a:spLocks noGrp="1"/>
          </p:cNvSpPr>
          <p:nvPr>
            <p:ph type="title"/>
          </p:nvPr>
        </p:nvSpPr>
        <p:spPr>
          <a:xfrm>
            <a:off x="677333" y="609600"/>
            <a:ext cx="3996268" cy="1191491"/>
          </a:xfrm>
        </p:spPr>
        <p:txBody>
          <a:bodyPr>
            <a:normAutofit/>
          </a:bodyPr>
          <a:lstStyle/>
          <a:p>
            <a:r>
              <a:rPr lang="et-EE" b="1" dirty="0">
                <a:solidFill>
                  <a:schemeClr val="accent2"/>
                </a:solidFill>
                <a:latin typeface="Calibri" panose="020F0502020204030204" pitchFamily="34" charset="0"/>
                <a:ea typeface="Calibri" panose="020F0502020204030204" pitchFamily="34" charset="0"/>
                <a:cs typeface="Calibri" panose="020F0502020204030204" pitchFamily="34" charset="0"/>
              </a:rPr>
              <a:t>Toetuse määr ja summad meede 2.1</a:t>
            </a:r>
            <a:endParaRPr lang="et-EE" sz="3300" b="1"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sp>
        <p:nvSpPr>
          <p:cNvPr id="3" name="Sisu kohatäide 2">
            <a:extLst>
              <a:ext uri="{FF2B5EF4-FFF2-40B4-BE49-F238E27FC236}">
                <a16:creationId xmlns:a16="http://schemas.microsoft.com/office/drawing/2014/main" id="{9B3F7518-BAFD-A95E-4977-5B139841F302}"/>
              </a:ext>
            </a:extLst>
          </p:cNvPr>
          <p:cNvSpPr>
            <a:spLocks noGrp="1"/>
          </p:cNvSpPr>
          <p:nvPr>
            <p:ph idx="1"/>
          </p:nvPr>
        </p:nvSpPr>
        <p:spPr>
          <a:xfrm>
            <a:off x="677333" y="2160589"/>
            <a:ext cx="7035031" cy="3880773"/>
          </a:xfrm>
        </p:spPr>
        <p:txBody>
          <a:bodyPr>
            <a:normAutofit/>
          </a:bodyPr>
          <a:lstStyle/>
          <a:p>
            <a:pPr>
              <a:lnSpc>
                <a:spcPct val="90000"/>
              </a:lnSpc>
            </a:pPr>
            <a:r>
              <a:rPr lang="et-EE" sz="2000" dirty="0">
                <a:latin typeface="Calibri" panose="020F0502020204030204" pitchFamily="34" charset="0"/>
                <a:ea typeface="Calibri" panose="020F0502020204030204" pitchFamily="34" charset="0"/>
                <a:cs typeface="Calibri" panose="020F0502020204030204" pitchFamily="34" charset="0"/>
              </a:rPr>
              <a:t>Toetuse määr abikõlbulike kulude maksumusest on kuni 60%, maastiku- ja mootorsõiduki soetamise puhul kuni 30%.</a:t>
            </a:r>
          </a:p>
          <a:p>
            <a:pPr>
              <a:lnSpc>
                <a:spcPct val="90000"/>
              </a:lnSpc>
            </a:pPr>
            <a:r>
              <a:rPr lang="et-EE" sz="2000" dirty="0">
                <a:latin typeface="Calibri" panose="020F0502020204030204" pitchFamily="34" charset="0"/>
                <a:ea typeface="Calibri" panose="020F0502020204030204" pitchFamily="34" charset="0"/>
                <a:cs typeface="Calibri" panose="020F0502020204030204" pitchFamily="34" charset="0"/>
              </a:rPr>
              <a:t> Maksimaalne toetusesumma ühele toetuse taotlejale ühes voorus on kuni 50 000 eurot ja minimaalne toetuse summa on 5 000 eurot.</a:t>
            </a:r>
          </a:p>
          <a:p>
            <a:pPr>
              <a:lnSpc>
                <a:spcPct val="90000"/>
              </a:lnSpc>
            </a:pPr>
            <a:r>
              <a:rPr lang="et-EE" sz="2000" dirty="0">
                <a:latin typeface="Calibri" panose="020F0502020204030204" pitchFamily="34" charset="0"/>
                <a:ea typeface="Calibri" panose="020F0502020204030204" pitchFamily="34" charset="0"/>
                <a:cs typeface="Calibri" panose="020F0502020204030204" pitchFamily="34" charset="0"/>
              </a:rPr>
              <a:t> Projektitoetuse minimaalne määr on 15% toetatava tegevuse abikõlbliku kulu maksumusest.</a:t>
            </a:r>
          </a:p>
          <a:p>
            <a:pPr>
              <a:lnSpc>
                <a:spcPct val="90000"/>
              </a:lnSpc>
            </a:pPr>
            <a:r>
              <a:rPr lang="et-EE" sz="2000" dirty="0">
                <a:latin typeface="Calibri" panose="020F0502020204030204" pitchFamily="34" charset="0"/>
                <a:ea typeface="Calibri" panose="020F0502020204030204" pitchFamily="34" charset="0"/>
                <a:cs typeface="Calibri" panose="020F0502020204030204" pitchFamily="34" charset="0"/>
              </a:rPr>
              <a:t> Projektijuhtimine kuni 5% abikõlbulikust kulust (ruumide või hoonete ehitamise, parendamise, rekonstrueerimise projekti puhul)</a:t>
            </a:r>
          </a:p>
          <a:p>
            <a:pPr>
              <a:lnSpc>
                <a:spcPct val="90000"/>
              </a:lnSpc>
            </a:pPr>
            <a:r>
              <a:rPr lang="fi-FI" sz="2000" b="1" dirty="0" err="1">
                <a:latin typeface="Calibri" panose="020F0502020204030204" pitchFamily="34" charset="0"/>
                <a:ea typeface="Calibri" panose="020F0502020204030204" pitchFamily="34" charset="0"/>
                <a:cs typeface="Calibri" panose="020F0502020204030204" pitchFamily="34" charset="0"/>
              </a:rPr>
              <a:t>Meetme</a:t>
            </a:r>
            <a:r>
              <a:rPr lang="fi-FI" sz="2000" b="1" dirty="0">
                <a:latin typeface="Calibri" panose="020F0502020204030204" pitchFamily="34" charset="0"/>
                <a:ea typeface="Calibri" panose="020F0502020204030204" pitchFamily="34" charset="0"/>
                <a:cs typeface="Calibri" panose="020F0502020204030204" pitchFamily="34" charset="0"/>
              </a:rPr>
              <a:t> </a:t>
            </a:r>
            <a:r>
              <a:rPr lang="fi-FI" sz="2000" b="1" dirty="0" err="1">
                <a:latin typeface="Calibri" panose="020F0502020204030204" pitchFamily="34" charset="0"/>
                <a:ea typeface="Calibri" panose="020F0502020204030204" pitchFamily="34" charset="0"/>
                <a:cs typeface="Calibri" panose="020F0502020204030204" pitchFamily="34" charset="0"/>
              </a:rPr>
              <a:t>kogumaht</a:t>
            </a:r>
            <a:r>
              <a:rPr lang="et-EE" sz="2000" b="1" dirty="0">
                <a:latin typeface="Calibri" panose="020F0502020204030204" pitchFamily="34" charset="0"/>
                <a:ea typeface="Calibri" panose="020F0502020204030204" pitchFamily="34" charset="0"/>
                <a:cs typeface="Calibri" panose="020F0502020204030204" pitchFamily="34" charset="0"/>
              </a:rPr>
              <a:t> 2025 aastal </a:t>
            </a:r>
            <a:r>
              <a:rPr lang="fi-FI" sz="2000" b="1" dirty="0">
                <a:latin typeface="Calibri" panose="020F0502020204030204" pitchFamily="34" charset="0"/>
                <a:ea typeface="Calibri" panose="020F0502020204030204" pitchFamily="34" charset="0"/>
                <a:cs typeface="Calibri" panose="020F0502020204030204" pitchFamily="34" charset="0"/>
              </a:rPr>
              <a:t> on 251 544,36 eurot</a:t>
            </a:r>
            <a:r>
              <a:rPr lang="et-EE" sz="2000" b="1"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133401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EDEDEE3-0182-36EC-8B9C-D391DA00986E}"/>
              </a:ext>
            </a:extLst>
          </p:cNvPr>
          <p:cNvSpPr>
            <a:spLocks noGrp="1"/>
          </p:cNvSpPr>
          <p:nvPr>
            <p:ph type="title"/>
          </p:nvPr>
        </p:nvSpPr>
        <p:spPr>
          <a:xfrm>
            <a:off x="2849562" y="609600"/>
            <a:ext cx="6424440" cy="1155192"/>
          </a:xfrm>
        </p:spPr>
        <p:txBody>
          <a:bodyPr>
            <a:normAutofit fontScale="90000"/>
          </a:bodyPr>
          <a:lstStyle/>
          <a:p>
            <a:r>
              <a:rPr lang="et-EE" b="1" dirty="0">
                <a:solidFill>
                  <a:schemeClr val="accent2"/>
                </a:solidFill>
                <a:latin typeface="Calibri" panose="020F0502020204030204" pitchFamily="34" charset="0"/>
                <a:ea typeface="Calibri" panose="020F0502020204030204" pitchFamily="34" charset="0"/>
                <a:cs typeface="Calibri" panose="020F0502020204030204" pitchFamily="34" charset="0"/>
              </a:rPr>
              <a:t>Nõuded projektitoetuse taotlejale meede 2.1</a:t>
            </a:r>
          </a:p>
        </p:txBody>
      </p:sp>
      <p:sp>
        <p:nvSpPr>
          <p:cNvPr id="3" name="Sisu kohatäide 2">
            <a:extLst>
              <a:ext uri="{FF2B5EF4-FFF2-40B4-BE49-F238E27FC236}">
                <a16:creationId xmlns:a16="http://schemas.microsoft.com/office/drawing/2014/main" id="{60E35D25-C6CD-E290-7105-4E45E66D82E0}"/>
              </a:ext>
            </a:extLst>
          </p:cNvPr>
          <p:cNvSpPr>
            <a:spLocks noGrp="1"/>
          </p:cNvSpPr>
          <p:nvPr>
            <p:ph idx="1"/>
          </p:nvPr>
        </p:nvSpPr>
        <p:spPr>
          <a:xfrm>
            <a:off x="2849561" y="1634836"/>
            <a:ext cx="6673129" cy="4613563"/>
          </a:xfrm>
        </p:spPr>
        <p:txBody>
          <a:bodyPr>
            <a:normAutofit fontScale="92500"/>
          </a:bodyPr>
          <a:lstStyle/>
          <a:p>
            <a:endParaRPr lang="et-EE" sz="1700" dirty="0"/>
          </a:p>
          <a:p>
            <a:r>
              <a:rPr lang="et-EE" sz="2000" dirty="0">
                <a:latin typeface="Calibri" panose="020F0502020204030204" pitchFamily="34" charset="0"/>
                <a:ea typeface="Calibri" panose="020F0502020204030204" pitchFamily="34" charset="0"/>
                <a:cs typeface="Calibri" panose="020F0502020204030204" pitchFamily="34" charset="0"/>
              </a:rPr>
              <a:t>Toetuse taotleja on kohaliku tegevusrühma tegevuspiirkonnas registreeritud ja tegutsev mikro- või väikeettevõte, sh FIE</a:t>
            </a:r>
          </a:p>
          <a:p>
            <a:r>
              <a:rPr lang="et-EE" sz="2000" dirty="0">
                <a:latin typeface="Calibri" panose="020F0502020204030204" pitchFamily="34" charset="0"/>
                <a:ea typeface="Calibri" panose="020F0502020204030204" pitchFamily="34" charset="0"/>
                <a:cs typeface="Calibri" panose="020F0502020204030204" pitchFamily="34" charset="0"/>
              </a:rPr>
              <a:t>Toetuse taotleja peab olema registreeritud ja tegutsenud vähemalt ühe majandusaasta enne taotluse esitamist</a:t>
            </a:r>
          </a:p>
          <a:p>
            <a:r>
              <a:rPr lang="et-EE" sz="2000" dirty="0">
                <a:latin typeface="Calibri" panose="020F0502020204030204" pitchFamily="34" charset="0"/>
                <a:ea typeface="Calibri" panose="020F0502020204030204" pitchFamily="34" charset="0"/>
                <a:cs typeface="Calibri" panose="020F0502020204030204" pitchFamily="34" charset="0"/>
              </a:rPr>
              <a:t>Toetuse taotlejal peab taotlemisele eelneva majandusaasta käive olema vähemalt 2500 eurot</a:t>
            </a:r>
          </a:p>
          <a:p>
            <a:r>
              <a:rPr lang="et-EE" sz="2000" dirty="0">
                <a:latin typeface="Calibri" panose="020F0502020204030204" pitchFamily="34" charset="0"/>
                <a:ea typeface="Calibri" panose="020F0502020204030204" pitchFamily="34" charset="0"/>
                <a:cs typeface="Calibri" panose="020F0502020204030204" pitchFamily="34" charset="0"/>
              </a:rPr>
              <a:t>Toetuse taotleja saab ühes voorus esitada ühe investeeringu taotluse</a:t>
            </a:r>
          </a:p>
          <a:p>
            <a:r>
              <a:rPr lang="et-EE" sz="2000" dirty="0">
                <a:latin typeface="Calibri" panose="020F0502020204030204" pitchFamily="34" charset="0"/>
                <a:ea typeface="Calibri" panose="020F0502020204030204" pitchFamily="34" charset="0"/>
                <a:cs typeface="Calibri" panose="020F0502020204030204" pitchFamily="34" charset="0"/>
              </a:rPr>
              <a:t>Toetuse taotlejal tohib taotlemise hetkel olla pooleli kuni üks investeeringuprojekt</a:t>
            </a:r>
          </a:p>
          <a:p>
            <a:r>
              <a:rPr lang="et-EE" sz="2000" dirty="0">
                <a:latin typeface="Calibri" panose="020F0502020204030204" pitchFamily="34" charset="0"/>
                <a:ea typeface="Calibri" panose="020F0502020204030204" pitchFamily="34" charset="0"/>
                <a:cs typeface="Calibri" panose="020F0502020204030204" pitchFamily="34" charset="0"/>
              </a:rPr>
              <a:t>LEADER määruses  välja toodud  </a:t>
            </a:r>
            <a:r>
              <a:rPr lang="et-EE" sz="2000" dirty="0">
                <a:latin typeface="Calibri" panose="020F0502020204030204" pitchFamily="34" charset="0"/>
                <a:ea typeface="Calibri" panose="020F0502020204030204" pitchFamily="34" charset="0"/>
                <a:cs typeface="Calibri" panose="020F0502020204030204" pitchFamily="34" charset="0"/>
                <a:hlinkClick r:id="rId2"/>
              </a:rPr>
              <a:t>§ 23.   Nõuded projektitoetuse taotlejale</a:t>
            </a:r>
            <a:endParaRPr lang="et-EE" sz="20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lt 3">
            <a:extLst>
              <a:ext uri="{FF2B5EF4-FFF2-40B4-BE49-F238E27FC236}">
                <a16:creationId xmlns:a16="http://schemas.microsoft.com/office/drawing/2014/main" id="{92EB237F-06A2-8C6E-D663-7259EEEE95D0}"/>
              </a:ext>
            </a:extLst>
          </p:cNvPr>
          <p:cNvPicPr>
            <a:picLocks noChangeAspect="1"/>
          </p:cNvPicPr>
          <p:nvPr/>
        </p:nvPicPr>
        <p:blipFill rotWithShape="1">
          <a:blip r:embed="rId3"/>
          <a:srcRect l="39694" r="36149" b="909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Tree>
    <p:extLst>
      <p:ext uri="{BB962C8B-B14F-4D97-AF65-F5344CB8AC3E}">
        <p14:creationId xmlns:p14="http://schemas.microsoft.com/office/powerpoint/2010/main" val="2735953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62520EC-AFBC-0A6B-B9A4-EDCF787A7E53}"/>
              </a:ext>
            </a:extLst>
          </p:cNvPr>
          <p:cNvSpPr>
            <a:spLocks noGrp="1"/>
          </p:cNvSpPr>
          <p:nvPr>
            <p:ph type="title"/>
          </p:nvPr>
        </p:nvSpPr>
        <p:spPr/>
        <p:txBody>
          <a:bodyPr/>
          <a:lstStyle/>
          <a:p>
            <a:r>
              <a:rPr lang="et-EE" b="1" dirty="0">
                <a:solidFill>
                  <a:schemeClr val="accent2"/>
                </a:solidFill>
                <a:latin typeface="Calibri" panose="020F0502020204030204" pitchFamily="34" charset="0"/>
                <a:ea typeface="Calibri" panose="020F0502020204030204" pitchFamily="34" charset="0"/>
                <a:cs typeface="Calibri" panose="020F0502020204030204" pitchFamily="34" charset="0"/>
              </a:rPr>
              <a:t>Projektitaotluste esitamine meede 2.1 (1)</a:t>
            </a:r>
          </a:p>
        </p:txBody>
      </p:sp>
      <p:sp>
        <p:nvSpPr>
          <p:cNvPr id="3" name="Sisu kohatäide 2">
            <a:extLst>
              <a:ext uri="{FF2B5EF4-FFF2-40B4-BE49-F238E27FC236}">
                <a16:creationId xmlns:a16="http://schemas.microsoft.com/office/drawing/2014/main" id="{17763670-4674-F123-97FC-022254D549F3}"/>
              </a:ext>
            </a:extLst>
          </p:cNvPr>
          <p:cNvSpPr>
            <a:spLocks noGrp="1"/>
          </p:cNvSpPr>
          <p:nvPr>
            <p:ph idx="1"/>
          </p:nvPr>
        </p:nvSpPr>
        <p:spPr>
          <a:xfrm>
            <a:off x="677334" y="1302328"/>
            <a:ext cx="8596668" cy="4739036"/>
          </a:xfrm>
        </p:spPr>
        <p:txBody>
          <a:bodyPr>
            <a:noAutofit/>
          </a:bodyPr>
          <a:lstStyle/>
          <a:p>
            <a:r>
              <a:rPr lang="et-EE" sz="2000" dirty="0">
                <a:latin typeface="Calibri" panose="020F0502020204030204" pitchFamily="34" charset="0"/>
                <a:ea typeface="Calibri" panose="020F0502020204030204" pitchFamily="34" charset="0"/>
                <a:cs typeface="Calibri" panose="020F0502020204030204" pitchFamily="34" charset="0"/>
              </a:rPr>
              <a:t>vormikohane toetustaotlus e-</a:t>
            </a:r>
            <a:r>
              <a:rPr lang="et-EE" sz="2000" dirty="0" err="1">
                <a:latin typeface="Calibri" panose="020F0502020204030204" pitchFamily="34" charset="0"/>
                <a:ea typeface="Calibri" panose="020F0502020204030204" pitchFamily="34" charset="0"/>
                <a:cs typeface="Calibri" panose="020F0502020204030204" pitchFamily="34" charset="0"/>
              </a:rPr>
              <a:t>PRIAs</a:t>
            </a:r>
            <a:r>
              <a:rPr lang="et-EE" sz="2000" dirty="0">
                <a:latin typeface="Calibri" panose="020F0502020204030204" pitchFamily="34" charset="0"/>
                <a:ea typeface="Calibri" panose="020F0502020204030204" pitchFamily="34" charset="0"/>
                <a:cs typeface="Calibri" panose="020F0502020204030204" pitchFamily="34" charset="0"/>
              </a:rPr>
              <a:t>; </a:t>
            </a:r>
          </a:p>
          <a:p>
            <a:r>
              <a:rPr lang="et-EE" sz="2000" dirty="0">
                <a:latin typeface="Calibri" panose="020F0502020204030204" pitchFamily="34" charset="0"/>
                <a:ea typeface="Calibri" panose="020F0502020204030204" pitchFamily="34" charset="0"/>
                <a:cs typeface="Calibri" panose="020F0502020204030204" pitchFamily="34" charset="0"/>
              </a:rPr>
              <a:t>äriplaan ja finantsprognoos taotleja enda poolt valitud vormis;</a:t>
            </a:r>
          </a:p>
          <a:p>
            <a:r>
              <a:rPr lang="et-EE" sz="2000" dirty="0">
                <a:latin typeface="Calibri" panose="020F0502020204030204" pitchFamily="34" charset="0"/>
                <a:ea typeface="Calibri" panose="020F0502020204030204" pitchFamily="34" charset="0"/>
                <a:cs typeface="Calibri" panose="020F0502020204030204" pitchFamily="34" charset="0"/>
              </a:rPr>
              <a:t>Hinnapakkumused (ehitise puhul </a:t>
            </a:r>
            <a:r>
              <a:rPr lang="et-EE" sz="2000" dirty="0">
                <a:latin typeface="Calibri" panose="020F0502020204030204" pitchFamily="34" charset="0"/>
                <a:ea typeface="Calibri" panose="020F0502020204030204" pitchFamily="34" charset="0"/>
                <a:cs typeface="Calibri" panose="020F0502020204030204" pitchFamily="34" charset="0"/>
                <a:hlinkClick r:id="rId2"/>
              </a:rPr>
              <a:t>PRIA vormil</a:t>
            </a:r>
            <a:r>
              <a:rPr lang="et-EE" sz="2000" dirty="0">
                <a:latin typeface="Calibri" panose="020F0502020204030204" pitchFamily="34" charset="0"/>
                <a:ea typeface="Calibri" panose="020F0502020204030204" pitchFamily="34" charset="0"/>
                <a:cs typeface="Calibri" panose="020F0502020204030204" pitchFamily="34" charset="0"/>
              </a:rPr>
              <a:t>), mis vastavad </a:t>
            </a:r>
            <a:r>
              <a:rPr lang="et-EE" sz="2000" dirty="0">
                <a:latin typeface="Calibri" panose="020F0502020204030204" pitchFamily="34" charset="0"/>
                <a:ea typeface="Calibri" panose="020F0502020204030204" pitchFamily="34" charset="0"/>
                <a:cs typeface="Calibri" panose="020F0502020204030204" pitchFamily="34" charset="0"/>
                <a:hlinkClick r:id="rId3"/>
              </a:rPr>
              <a:t>LEADER määruse  § 26 </a:t>
            </a:r>
            <a:r>
              <a:rPr lang="et-EE" sz="2000" dirty="0">
                <a:latin typeface="Calibri" panose="020F0502020204030204" pitchFamily="34" charset="0"/>
                <a:ea typeface="Calibri" panose="020F0502020204030204" pitchFamily="34" charset="0"/>
                <a:cs typeface="Calibri" panose="020F0502020204030204" pitchFamily="34" charset="0"/>
              </a:rPr>
              <a:t>välja toodud nõuetele;</a:t>
            </a:r>
          </a:p>
          <a:p>
            <a:r>
              <a:rPr lang="et-EE" sz="2000" dirty="0">
                <a:latin typeface="Calibri" panose="020F0502020204030204" pitchFamily="34" charset="0"/>
                <a:ea typeface="Calibri" panose="020F0502020204030204" pitchFamily="34" charset="0"/>
                <a:cs typeface="Calibri" panose="020F0502020204030204" pitchFamily="34" charset="0"/>
              </a:rPr>
              <a:t>Hinnapakkumustega koos pakkumuskutsed (kõigile hinnapakkumuste koostajatele ühesuguste tingimustega);</a:t>
            </a:r>
          </a:p>
          <a:p>
            <a:r>
              <a:rPr lang="et-EE" sz="2000" dirty="0">
                <a:latin typeface="Calibri" panose="020F0502020204030204" pitchFamily="34" charset="0"/>
                <a:ea typeface="Calibri" panose="020F0502020204030204" pitchFamily="34" charset="0"/>
                <a:cs typeface="Calibri" panose="020F0502020204030204" pitchFamily="34" charset="0"/>
              </a:rPr>
              <a:t>ehitise puhul väljavõte ehitusprojekti joonistest koos ehitusprojekti seletuskirjaga juhul, kui ehitusprojekt on nõutav ehitusseadustikus sätestatud tingimustel ja korras (ehitusprojekti koostamine on ettevalmistav töö, toetust saab küsida vaid enne toetustaotluse esitamist tehtud kulutustele);</a:t>
            </a:r>
          </a:p>
          <a:p>
            <a:r>
              <a:rPr lang="et-EE" sz="2000" dirty="0">
                <a:latin typeface="Calibri" panose="020F0502020204030204" pitchFamily="34" charset="0"/>
                <a:ea typeface="Calibri" panose="020F0502020204030204" pitchFamily="34" charset="0"/>
                <a:cs typeface="Calibri" panose="020F0502020204030204" pitchFamily="34" charset="0"/>
              </a:rPr>
              <a:t>soovituslikult ehitise kohta ehitusluba või ehitusteatis, juhul kui see on nõutav ehitusseadustiku kohaselt;</a:t>
            </a:r>
          </a:p>
          <a:p>
            <a:r>
              <a:rPr lang="et-EE" sz="2000" dirty="0">
                <a:latin typeface="Calibri" panose="020F0502020204030204" pitchFamily="34" charset="0"/>
                <a:ea typeface="Calibri" panose="020F0502020204030204" pitchFamily="34" charset="0"/>
                <a:cs typeface="Calibri" panose="020F0502020204030204" pitchFamily="34" charset="0"/>
              </a:rPr>
              <a:t>kohaliku omavalitsuse kinnituskiri või projekteerimistingimused, mis tõendab kavandatava tegevuse vastavust ehitusseadustikule ja omavalitsuse õigusaktidele</a:t>
            </a:r>
          </a:p>
        </p:txBody>
      </p:sp>
    </p:spTree>
    <p:extLst>
      <p:ext uri="{BB962C8B-B14F-4D97-AF65-F5344CB8AC3E}">
        <p14:creationId xmlns:p14="http://schemas.microsoft.com/office/powerpoint/2010/main" val="4000576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A0A2740-723D-89C3-C576-DE30F7F6FCB1}"/>
              </a:ext>
            </a:extLst>
          </p:cNvPr>
          <p:cNvSpPr>
            <a:spLocks noGrp="1"/>
          </p:cNvSpPr>
          <p:nvPr>
            <p:ph type="title"/>
          </p:nvPr>
        </p:nvSpPr>
        <p:spPr/>
        <p:txBody>
          <a:bodyPr/>
          <a:lstStyle/>
          <a:p>
            <a:r>
              <a:rPr lang="et-EE" b="1" dirty="0">
                <a:solidFill>
                  <a:schemeClr val="accent2"/>
                </a:solidFill>
                <a:latin typeface="Calibri" panose="020F0502020204030204" pitchFamily="34" charset="0"/>
                <a:ea typeface="Calibri" panose="020F0502020204030204" pitchFamily="34" charset="0"/>
                <a:cs typeface="Calibri" panose="020F0502020204030204" pitchFamily="34" charset="0"/>
              </a:rPr>
              <a:t>Projektitaotluste esitamine meede 2.1. (2)</a:t>
            </a:r>
            <a:endParaRPr lang="et-EE" dirty="0"/>
          </a:p>
        </p:txBody>
      </p:sp>
      <p:sp>
        <p:nvSpPr>
          <p:cNvPr id="3" name="Sisu kohatäide 2">
            <a:extLst>
              <a:ext uri="{FF2B5EF4-FFF2-40B4-BE49-F238E27FC236}">
                <a16:creationId xmlns:a16="http://schemas.microsoft.com/office/drawing/2014/main" id="{33F7CD20-154C-9E2B-E3D2-E83D605EDA13}"/>
              </a:ext>
            </a:extLst>
          </p:cNvPr>
          <p:cNvSpPr>
            <a:spLocks noGrp="1"/>
          </p:cNvSpPr>
          <p:nvPr>
            <p:ph idx="1"/>
          </p:nvPr>
        </p:nvSpPr>
        <p:spPr>
          <a:xfrm>
            <a:off x="677334" y="1764145"/>
            <a:ext cx="8596668" cy="4277217"/>
          </a:xfrm>
        </p:spPr>
        <p:txBody>
          <a:bodyPr>
            <a:normAutofit fontScale="92500" lnSpcReduction="10000"/>
          </a:bodyPr>
          <a:lstStyle/>
          <a:p>
            <a:r>
              <a:rPr lang="et-EE" sz="2000" dirty="0">
                <a:latin typeface="Calibri" panose="020F0502020204030204" pitchFamily="34" charset="0"/>
                <a:ea typeface="Calibri" panose="020F0502020204030204" pitchFamily="34" charset="0"/>
                <a:cs typeface="Calibri" panose="020F0502020204030204" pitchFamily="34" charset="0"/>
              </a:rPr>
              <a:t>taotlemise aastale eelneva majandusaasta aruanne või prognoositavad andmed jooksva majandusaasta bilansi kogumahu kohta;</a:t>
            </a:r>
          </a:p>
          <a:p>
            <a:r>
              <a:rPr lang="et-EE" sz="2000" dirty="0">
                <a:latin typeface="Calibri" panose="020F0502020204030204" pitchFamily="34" charset="0"/>
                <a:ea typeface="Calibri" panose="020F0502020204030204" pitchFamily="34" charset="0"/>
                <a:cs typeface="Calibri" panose="020F0502020204030204" pitchFamily="34" charset="0"/>
              </a:rPr>
              <a:t>ehitise ehitamisel, välja arvatud uue ehitusloakohustusliku hoone püstitamisel, või renoveerimisel on see ehitis ja selle alune maa projektitoetuse taotleja otseses valduses asjaõiguslikul või võlaõiguslikul alusel vähemalt kolm aastat (arvates viimasest väljamaksest);</a:t>
            </a:r>
          </a:p>
          <a:p>
            <a:r>
              <a:rPr lang="et-EE" sz="2000" dirty="0">
                <a:latin typeface="Calibri" panose="020F0502020204030204" pitchFamily="34" charset="0"/>
                <a:ea typeface="Calibri" panose="020F0502020204030204" pitchFamily="34" charset="0"/>
                <a:cs typeface="Calibri" panose="020F0502020204030204" pitchFamily="34" charset="0"/>
              </a:rPr>
              <a:t>uue ehitusloakohustusliku hoone püstitamisel on hoonealune maa projektitoetuse taotleja omandis või on sellele maale projektitoetuse taotleja kasuks seatud hoonestusõigus vähemalt kolmeks aastaks (arvates viimasest väljamaksest);</a:t>
            </a:r>
          </a:p>
          <a:p>
            <a:r>
              <a:rPr lang="et-EE" sz="2000" dirty="0">
                <a:latin typeface="Calibri" panose="020F0502020204030204" pitchFamily="34" charset="0"/>
                <a:ea typeface="Calibri" panose="020F0502020204030204" pitchFamily="34" charset="0"/>
                <a:cs typeface="Calibri" panose="020F0502020204030204" pitchFamily="34" charset="0"/>
              </a:rPr>
              <a:t>sellise seadme soetamisel, mis paigaldatakse ehitisse või mida kasutatakse ehitises, on see ehitis projektitoetuse taotleja otseses valduses asjaõiguslikul või võlaõiguslikul alusel vähemalt kolm aastat arvates (arvates viimasest väljamaksest);</a:t>
            </a:r>
          </a:p>
          <a:p>
            <a:r>
              <a:rPr lang="fi-FI" sz="2000" dirty="0" err="1">
                <a:latin typeface="Calibri" panose="020F0502020204030204" pitchFamily="34" charset="0"/>
                <a:ea typeface="Calibri" panose="020F0502020204030204" pitchFamily="34" charset="0"/>
                <a:cs typeface="Calibri" panose="020F0502020204030204" pitchFamily="34" charset="0"/>
              </a:rPr>
              <a:t>projektijuhi</a:t>
            </a:r>
            <a:r>
              <a:rPr lang="fi-FI" sz="2000" dirty="0">
                <a:latin typeface="Calibri" panose="020F0502020204030204" pitchFamily="34" charset="0"/>
                <a:ea typeface="Calibri" panose="020F0502020204030204" pitchFamily="34" charset="0"/>
                <a:cs typeface="Calibri" panose="020F0502020204030204" pitchFamily="34" charset="0"/>
              </a:rPr>
              <a:t> CV </a:t>
            </a:r>
            <a:r>
              <a:rPr lang="fi-FI" sz="2000" dirty="0" err="1">
                <a:latin typeface="Calibri" panose="020F0502020204030204" pitchFamily="34" charset="0"/>
                <a:ea typeface="Calibri" panose="020F0502020204030204" pitchFamily="34" charset="0"/>
                <a:cs typeface="Calibri" panose="020F0502020204030204" pitchFamily="34" charset="0"/>
              </a:rPr>
              <a:t>kui</a:t>
            </a:r>
            <a:r>
              <a:rPr lang="fi-FI" sz="2000" dirty="0">
                <a:latin typeface="Calibri" panose="020F0502020204030204" pitchFamily="34" charset="0"/>
                <a:ea typeface="Calibri" panose="020F0502020204030204" pitchFamily="34" charset="0"/>
                <a:cs typeface="Calibri" panose="020F0502020204030204" pitchFamily="34" charset="0"/>
              </a:rPr>
              <a:t> </a:t>
            </a:r>
            <a:r>
              <a:rPr lang="fi-FI" sz="2000" dirty="0" err="1">
                <a:latin typeface="Calibri" panose="020F0502020204030204" pitchFamily="34" charset="0"/>
                <a:ea typeface="Calibri" panose="020F0502020204030204" pitchFamily="34" charset="0"/>
                <a:cs typeface="Calibri" panose="020F0502020204030204" pitchFamily="34" charset="0"/>
              </a:rPr>
              <a:t>küsitakse</a:t>
            </a:r>
            <a:r>
              <a:rPr lang="fi-FI" sz="2000" dirty="0">
                <a:latin typeface="Calibri" panose="020F0502020204030204" pitchFamily="34" charset="0"/>
                <a:ea typeface="Calibri" panose="020F0502020204030204" pitchFamily="34" charset="0"/>
                <a:cs typeface="Calibri" panose="020F0502020204030204" pitchFamily="34" charset="0"/>
              </a:rPr>
              <a:t> </a:t>
            </a:r>
            <a:r>
              <a:rPr lang="fi-FI" sz="2000" dirty="0" err="1">
                <a:latin typeface="Calibri" panose="020F0502020204030204" pitchFamily="34" charset="0"/>
                <a:ea typeface="Calibri" panose="020F0502020204030204" pitchFamily="34" charset="0"/>
                <a:cs typeface="Calibri" panose="020F0502020204030204" pitchFamily="34" charset="0"/>
              </a:rPr>
              <a:t>toetust</a:t>
            </a:r>
            <a:r>
              <a:rPr lang="fi-FI" sz="2000" dirty="0">
                <a:latin typeface="Calibri" panose="020F0502020204030204" pitchFamily="34" charset="0"/>
                <a:ea typeface="Calibri" panose="020F0502020204030204" pitchFamily="34" charset="0"/>
                <a:cs typeface="Calibri" panose="020F0502020204030204" pitchFamily="34" charset="0"/>
              </a:rPr>
              <a:t> </a:t>
            </a:r>
            <a:r>
              <a:rPr lang="fi-FI" sz="2000" dirty="0" err="1">
                <a:latin typeface="Calibri" panose="020F0502020204030204" pitchFamily="34" charset="0"/>
                <a:ea typeface="Calibri" panose="020F0502020204030204" pitchFamily="34" charset="0"/>
                <a:cs typeface="Calibri" panose="020F0502020204030204" pitchFamily="34" charset="0"/>
              </a:rPr>
              <a:t>projektijuhtimise</a:t>
            </a:r>
            <a:r>
              <a:rPr lang="fi-FI" sz="2000" dirty="0">
                <a:latin typeface="Calibri" panose="020F0502020204030204" pitchFamily="34" charset="0"/>
                <a:ea typeface="Calibri" panose="020F0502020204030204" pitchFamily="34" charset="0"/>
                <a:cs typeface="Calibri" panose="020F0502020204030204" pitchFamily="34" charset="0"/>
              </a:rPr>
              <a:t> </a:t>
            </a:r>
            <a:r>
              <a:rPr lang="fi-FI" sz="2000" dirty="0" err="1">
                <a:latin typeface="Calibri" panose="020F0502020204030204" pitchFamily="34" charset="0"/>
                <a:ea typeface="Calibri" panose="020F0502020204030204" pitchFamily="34" charset="0"/>
                <a:cs typeface="Calibri" panose="020F0502020204030204" pitchFamily="34" charset="0"/>
              </a:rPr>
              <a:t>kulude</a:t>
            </a:r>
            <a:r>
              <a:rPr lang="fi-FI" sz="2000" dirty="0">
                <a:latin typeface="Calibri" panose="020F0502020204030204" pitchFamily="34" charset="0"/>
                <a:ea typeface="Calibri" panose="020F0502020204030204" pitchFamily="34" charset="0"/>
                <a:cs typeface="Calibri" panose="020F0502020204030204" pitchFamily="34" charset="0"/>
              </a:rPr>
              <a:t> </a:t>
            </a:r>
            <a:r>
              <a:rPr lang="fi-FI" sz="2000" dirty="0" err="1">
                <a:latin typeface="Calibri" panose="020F0502020204030204" pitchFamily="34" charset="0"/>
                <a:ea typeface="Calibri" panose="020F0502020204030204" pitchFamily="34" charset="0"/>
                <a:cs typeface="Calibri" panose="020F0502020204030204" pitchFamily="34" charset="0"/>
              </a:rPr>
              <a:t>katmiseks</a:t>
            </a:r>
            <a:r>
              <a:rPr lang="fi-FI" sz="2000" dirty="0">
                <a:latin typeface="Calibri" panose="020F0502020204030204" pitchFamily="34" charset="0"/>
                <a:ea typeface="Calibri" panose="020F0502020204030204" pitchFamily="34" charset="0"/>
                <a:cs typeface="Calibri" panose="020F0502020204030204" pitchFamily="34" charset="0"/>
              </a:rPr>
              <a:t>.</a:t>
            </a:r>
            <a:endParaRPr lang="et-EE"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9936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F082E46-09E6-00EE-1087-B1E0CA553D32}"/>
              </a:ext>
            </a:extLst>
          </p:cNvPr>
          <p:cNvSpPr>
            <a:spLocks noGrp="1"/>
          </p:cNvSpPr>
          <p:nvPr>
            <p:ph type="title"/>
          </p:nvPr>
        </p:nvSpPr>
        <p:spPr>
          <a:xfrm>
            <a:off x="424874" y="1179151"/>
            <a:ext cx="3048000" cy="4463889"/>
          </a:xfrm>
        </p:spPr>
        <p:txBody>
          <a:bodyPr anchor="ctr">
            <a:normAutofit/>
          </a:bodyPr>
          <a:lstStyle/>
          <a:p>
            <a:r>
              <a:rPr lang="et-EE" sz="3300" b="1" dirty="0">
                <a:solidFill>
                  <a:schemeClr val="accent2"/>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Meede 2.2 </a:t>
            </a:r>
            <a:r>
              <a:rPr lang="et-EE" sz="3300" b="1" dirty="0">
                <a:solidFill>
                  <a:schemeClr val="accent2"/>
                </a:solidFill>
                <a:latin typeface="Calibri" panose="020F0502020204030204" pitchFamily="34" charset="0"/>
                <a:ea typeface="Calibri" panose="020F0502020204030204" pitchFamily="34" charset="0"/>
                <a:cs typeface="Calibri" panose="020F0502020204030204" pitchFamily="34" charset="0"/>
              </a:rPr>
              <a:t>Ettevõtlus arendamine (arendustegevuse toetamine, ühisprojektid) </a:t>
            </a:r>
            <a:endParaRPr lang="et-EE" sz="3300" dirty="0">
              <a:solidFill>
                <a:schemeClr val="accent2"/>
              </a:solidFill>
            </a:endParaRPr>
          </a:p>
        </p:txBody>
      </p:sp>
      <p:sp>
        <p:nvSpPr>
          <p:cNvPr id="3" name="Sisu kohatäide 2">
            <a:extLst>
              <a:ext uri="{FF2B5EF4-FFF2-40B4-BE49-F238E27FC236}">
                <a16:creationId xmlns:a16="http://schemas.microsoft.com/office/drawing/2014/main" id="{D8888D50-CA8E-EFFD-B4A5-FD4D52D95B51}"/>
              </a:ext>
            </a:extLst>
          </p:cNvPr>
          <p:cNvSpPr>
            <a:spLocks noGrp="1"/>
          </p:cNvSpPr>
          <p:nvPr>
            <p:ph idx="1"/>
          </p:nvPr>
        </p:nvSpPr>
        <p:spPr>
          <a:xfrm>
            <a:off x="3713018" y="249383"/>
            <a:ext cx="7019637" cy="6280726"/>
          </a:xfrm>
        </p:spPr>
        <p:txBody>
          <a:bodyPr anchor="ctr">
            <a:normAutofit/>
          </a:bodyPr>
          <a:lstStyle/>
          <a:p>
            <a:pPr marL="0" indent="0">
              <a:lnSpc>
                <a:spcPct val="90000"/>
              </a:lnSpc>
              <a:buNone/>
            </a:pPr>
            <a:r>
              <a:rPr lang="et-EE" sz="2000" b="1" dirty="0">
                <a:solidFill>
                  <a:schemeClr val="accent2"/>
                </a:solidFill>
                <a:latin typeface="Calibri" panose="020F0502020204030204" pitchFamily="34" charset="0"/>
                <a:ea typeface="Calibri" panose="020F0502020204030204" pitchFamily="34" charset="0"/>
                <a:cs typeface="Calibri" panose="020F0502020204030204" pitchFamily="34" charset="0"/>
              </a:rPr>
              <a:t>Toetatavad tegevused ja suunad:</a:t>
            </a:r>
          </a:p>
          <a:p>
            <a:pPr marL="0" indent="0">
              <a:lnSpc>
                <a:spcPct val="90000"/>
              </a:lnSpc>
              <a:buNone/>
            </a:pPr>
            <a:r>
              <a:rPr lang="et-EE" b="1" dirty="0">
                <a:latin typeface="Calibri" panose="020F0502020204030204" pitchFamily="34" charset="0"/>
                <a:ea typeface="Calibri" panose="020F0502020204030204" pitchFamily="34" charset="0"/>
                <a:cs typeface="Calibri" panose="020F0502020204030204" pitchFamily="34" charset="0"/>
              </a:rPr>
              <a:t>Toetatakse Raplamaa Partnerluskogu tegevuspiirkonnas registreeritud ja tegutsevate (enne taotluse esitamist tegutsenud vähemalt ühe majandusaasta) mikro- ja väikeettevõtjate (sh </a:t>
            </a:r>
            <a:r>
              <a:rPr lang="et-EE" b="1" dirty="0" err="1">
                <a:latin typeface="Calibri" panose="020F0502020204030204" pitchFamily="34" charset="0"/>
                <a:ea typeface="Calibri" panose="020F0502020204030204" pitchFamily="34" charset="0"/>
                <a:cs typeface="Calibri" panose="020F0502020204030204" pitchFamily="34" charset="0"/>
              </a:rPr>
              <a:t>FIEde</a:t>
            </a:r>
            <a:r>
              <a:rPr lang="et-EE" b="1" dirty="0">
                <a:latin typeface="Calibri" panose="020F0502020204030204" pitchFamily="34" charset="0"/>
                <a:ea typeface="Calibri" panose="020F0502020204030204" pitchFamily="34" charset="0"/>
                <a:cs typeface="Calibri" panose="020F0502020204030204" pitchFamily="34" charset="0"/>
              </a:rPr>
              <a:t>), ettevõtlusele suunatud tegevusega või ettevõtjaid koondavate mittetulundusühingute ja sihtasutuste ning kohalike omavalitsuste vahelisi ühe või mitme partneriga ja vähemalt ühe aastase tegevuskavaga ühisprojekte (mitteinvesteeringud).</a:t>
            </a:r>
          </a:p>
          <a:p>
            <a:pPr marL="0" indent="0">
              <a:lnSpc>
                <a:spcPct val="90000"/>
              </a:lnSpc>
              <a:buNone/>
            </a:pPr>
            <a:endParaRPr lang="et-EE" b="1" dirty="0">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et-EE" dirty="0">
                <a:latin typeface="Calibri" panose="020F0502020204030204" pitchFamily="34" charset="0"/>
                <a:ea typeface="Calibri" panose="020F0502020204030204" pitchFamily="34" charset="0"/>
                <a:cs typeface="Calibri" panose="020F0502020204030204" pitchFamily="34" charset="0"/>
              </a:rPr>
              <a:t>Koostöö suurendamine ettevõtjate ning ettevõtjate ja avaliku sektori, kolmanda sektori või teadusasutuste vahel </a:t>
            </a:r>
          </a:p>
          <a:p>
            <a:pPr>
              <a:lnSpc>
                <a:spcPct val="90000"/>
              </a:lnSpc>
            </a:pPr>
            <a:r>
              <a:rPr lang="et-EE" dirty="0">
                <a:latin typeface="Calibri" panose="020F0502020204030204" pitchFamily="34" charset="0"/>
                <a:ea typeface="Calibri" panose="020F0502020204030204" pitchFamily="34" charset="0"/>
                <a:cs typeface="Calibri" panose="020F0502020204030204" pitchFamily="34" charset="0"/>
              </a:rPr>
              <a:t>Ettevõtluse valdkonnas on vaja ettevõtjaid innustada, tunnustada ja koolitada, vajadus on </a:t>
            </a:r>
            <a:r>
              <a:rPr lang="et-EE" dirty="0" err="1">
                <a:latin typeface="Calibri" panose="020F0502020204030204" pitchFamily="34" charset="0"/>
                <a:ea typeface="Calibri" panose="020F0502020204030204" pitchFamily="34" charset="0"/>
                <a:cs typeface="Calibri" panose="020F0502020204030204" pitchFamily="34" charset="0"/>
              </a:rPr>
              <a:t>ühisturunduse</a:t>
            </a:r>
            <a:r>
              <a:rPr lang="et-EE" dirty="0">
                <a:latin typeface="Calibri" panose="020F0502020204030204" pitchFamily="34" charset="0"/>
                <a:ea typeface="Calibri" panose="020F0502020204030204" pitchFamily="34" charset="0"/>
                <a:cs typeface="Calibri" panose="020F0502020204030204" pitchFamily="34" charset="0"/>
              </a:rPr>
              <a:t> ja </a:t>
            </a:r>
            <a:r>
              <a:rPr lang="et-EE" dirty="0" err="1">
                <a:latin typeface="Calibri" panose="020F0502020204030204" pitchFamily="34" charset="0"/>
                <a:ea typeface="Calibri" panose="020F0502020204030204" pitchFamily="34" charset="0"/>
                <a:cs typeface="Calibri" panose="020F0502020204030204" pitchFamily="34" charset="0"/>
              </a:rPr>
              <a:t>võrgustumise</a:t>
            </a:r>
            <a:r>
              <a:rPr lang="et-EE" dirty="0">
                <a:latin typeface="Calibri" panose="020F0502020204030204" pitchFamily="34" charset="0"/>
                <a:ea typeface="Calibri" panose="020F0502020204030204" pitchFamily="34" charset="0"/>
                <a:cs typeface="Calibri" panose="020F0502020204030204" pitchFamily="34" charset="0"/>
              </a:rPr>
              <a:t> järele</a:t>
            </a:r>
          </a:p>
          <a:p>
            <a:pPr>
              <a:lnSpc>
                <a:spcPct val="90000"/>
              </a:lnSpc>
            </a:pPr>
            <a:r>
              <a:rPr lang="et-EE" dirty="0">
                <a:latin typeface="Calibri" panose="020F0502020204030204" pitchFamily="34" charset="0"/>
                <a:ea typeface="Calibri" panose="020F0502020204030204" pitchFamily="34" charset="0"/>
                <a:cs typeface="Calibri" panose="020F0502020204030204" pitchFamily="34" charset="0"/>
              </a:rPr>
              <a:t>Noorte kaasamine  ettevõtlusesse – toetada kontakte kohalike ettevõtjate ja noorte vahel, innustada ja õpetada noori ettevõtlusega tegelema ning toetada noori ettevõtjaid</a:t>
            </a:r>
          </a:p>
          <a:p>
            <a:pPr>
              <a:lnSpc>
                <a:spcPct val="90000"/>
              </a:lnSpc>
            </a:pPr>
            <a:r>
              <a:rPr lang="et-EE" dirty="0">
                <a:latin typeface="Calibri" panose="020F0502020204030204" pitchFamily="34" charset="0"/>
                <a:ea typeface="Calibri" panose="020F0502020204030204" pitchFamily="34" charset="0"/>
                <a:cs typeface="Calibri" panose="020F0502020204030204" pitchFamily="34" charset="0"/>
              </a:rPr>
              <a:t>Arendamist vajab turismivaldkond, et Raplamaa Partnerluskogu tegevuspiirkond oleks tuntud ning atraktiivne, toetamist vajab maakonna toodete ja teenuste ühise brändi tutvustamine</a:t>
            </a:r>
          </a:p>
        </p:txBody>
      </p:sp>
    </p:spTree>
    <p:extLst>
      <p:ext uri="{BB962C8B-B14F-4D97-AF65-F5344CB8AC3E}">
        <p14:creationId xmlns:p14="http://schemas.microsoft.com/office/powerpoint/2010/main" val="1130887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2397930-7534-C48F-E6B2-40FBC0AE97F7}"/>
              </a:ext>
            </a:extLst>
          </p:cNvPr>
          <p:cNvSpPr>
            <a:spLocks noGrp="1"/>
          </p:cNvSpPr>
          <p:nvPr>
            <p:ph type="title"/>
          </p:nvPr>
        </p:nvSpPr>
        <p:spPr>
          <a:xfrm>
            <a:off x="5536734" y="285751"/>
            <a:ext cx="3737268" cy="876300"/>
          </a:xfrm>
        </p:spPr>
        <p:txBody>
          <a:bodyPr>
            <a:normAutofit fontScale="90000"/>
          </a:bodyPr>
          <a:lstStyle/>
          <a:p>
            <a:pPr>
              <a:lnSpc>
                <a:spcPct val="90000"/>
              </a:lnSpc>
            </a:pPr>
            <a:r>
              <a:rPr lang="et-EE" sz="3100" b="1" dirty="0">
                <a:latin typeface="Calibri" panose="020F0502020204030204" pitchFamily="34" charset="0"/>
                <a:ea typeface="Calibri" panose="020F0502020204030204" pitchFamily="34" charset="0"/>
                <a:cs typeface="Calibri" panose="020F0502020204030204" pitchFamily="34" charset="0"/>
              </a:rPr>
              <a:t>Toetatavad tegevused meede 2.2</a:t>
            </a:r>
          </a:p>
        </p:txBody>
      </p:sp>
      <p:sp>
        <p:nvSpPr>
          <p:cNvPr id="3" name="Sisu kohatäide 2">
            <a:extLst>
              <a:ext uri="{FF2B5EF4-FFF2-40B4-BE49-F238E27FC236}">
                <a16:creationId xmlns:a16="http://schemas.microsoft.com/office/drawing/2014/main" id="{BDC1061B-10AE-C841-F9DD-370AB26DCB84}"/>
              </a:ext>
            </a:extLst>
          </p:cNvPr>
          <p:cNvSpPr>
            <a:spLocks noGrp="1"/>
          </p:cNvSpPr>
          <p:nvPr>
            <p:ph idx="1"/>
          </p:nvPr>
        </p:nvSpPr>
        <p:spPr>
          <a:xfrm>
            <a:off x="4743451" y="1162051"/>
            <a:ext cx="7362824" cy="5295899"/>
          </a:xfrm>
        </p:spPr>
        <p:txBody>
          <a:bodyPr>
            <a:noAutofit/>
          </a:bodyPr>
          <a:lstStyle/>
          <a:p>
            <a:pPr>
              <a:lnSpc>
                <a:spcPct val="90000"/>
              </a:lnSpc>
            </a:pPr>
            <a:r>
              <a:rPr lang="et-EE" sz="1600" dirty="0">
                <a:latin typeface="Calibri" panose="020F0502020204030204" pitchFamily="34" charset="0"/>
                <a:ea typeface="Calibri" panose="020F0502020204030204" pitchFamily="34" charset="0"/>
                <a:cs typeface="Calibri" panose="020F0502020204030204" pitchFamily="34" charset="0"/>
              </a:rPr>
              <a:t>Turundus- ja arendustegevused (fookuses </a:t>
            </a:r>
            <a:r>
              <a:rPr lang="et-EE" sz="1600" dirty="0" err="1">
                <a:latin typeface="Calibri" panose="020F0502020204030204" pitchFamily="34" charset="0"/>
                <a:ea typeface="Calibri" panose="020F0502020204030204" pitchFamily="34" charset="0"/>
                <a:cs typeface="Calibri" panose="020F0502020204030204" pitchFamily="34" charset="0"/>
              </a:rPr>
              <a:t>ühisturundus</a:t>
            </a:r>
            <a:r>
              <a:rPr lang="et-EE" sz="1600" dirty="0">
                <a:latin typeface="Calibri" panose="020F0502020204030204" pitchFamily="34" charset="0"/>
                <a:ea typeface="Calibri" panose="020F0502020204030204" pitchFamily="34" charset="0"/>
                <a:cs typeface="Calibri" panose="020F0502020204030204" pitchFamily="34" charset="0"/>
              </a:rPr>
              <a:t>), ühised toodangu ja teenuste tutvustamised erinevates vormides (messidel ja näitustel ühise väljapanekuga esinemine);</a:t>
            </a:r>
          </a:p>
          <a:p>
            <a:pPr>
              <a:lnSpc>
                <a:spcPct val="90000"/>
              </a:lnSpc>
            </a:pPr>
            <a:r>
              <a:rPr lang="et-EE" sz="1600" dirty="0">
                <a:latin typeface="Calibri" panose="020F0502020204030204" pitchFamily="34" charset="0"/>
                <a:ea typeface="Calibri" panose="020F0502020204030204" pitchFamily="34" charset="0"/>
                <a:cs typeface="Calibri" panose="020F0502020204030204" pitchFamily="34" charset="0"/>
              </a:rPr>
              <a:t>ettevõtete ja akadeemiliste ringkondade vaheline koostöö ning arukas spetsialiseerumine, noorte ettevõtlikkuse arendamine (nt ettevõtlikkuse koolitused, õpilasfirmade nõustamine ja </a:t>
            </a:r>
            <a:r>
              <a:rPr lang="et-EE" sz="1600" dirty="0" err="1">
                <a:latin typeface="Calibri" panose="020F0502020204030204" pitchFamily="34" charset="0"/>
                <a:ea typeface="Calibri" panose="020F0502020204030204" pitchFamily="34" charset="0"/>
                <a:cs typeface="Calibri" panose="020F0502020204030204" pitchFamily="34" charset="0"/>
              </a:rPr>
              <a:t>ühisesinemised</a:t>
            </a:r>
            <a:r>
              <a:rPr lang="et-EE" sz="1600" dirty="0">
                <a:latin typeface="Calibri" panose="020F0502020204030204" pitchFamily="34" charset="0"/>
                <a:ea typeface="Calibri" panose="020F0502020204030204" pitchFamily="34" charset="0"/>
                <a:cs typeface="Calibri" panose="020F0502020204030204" pitchFamily="34" charset="0"/>
              </a:rPr>
              <a:t>, noorte ettevõtlikkuse inspiratsioonipäevade läbiviimine jms);</a:t>
            </a:r>
          </a:p>
          <a:p>
            <a:pPr>
              <a:lnSpc>
                <a:spcPct val="90000"/>
              </a:lnSpc>
            </a:pPr>
            <a:r>
              <a:rPr lang="et-EE" sz="1600" dirty="0">
                <a:latin typeface="Calibri" panose="020F0502020204030204" pitchFamily="34" charset="0"/>
                <a:ea typeface="Calibri" panose="020F0502020204030204" pitchFamily="34" charset="0"/>
                <a:cs typeface="Calibri" panose="020F0502020204030204" pitchFamily="34" charset="0"/>
              </a:rPr>
              <a:t>uuringute, analüüside, küsitluste läbiviimine, et luua ettevõtluse tulevikunägemuse kava (nt tootmisalad, võrgustikud, regulaarne ettevõtete foorum jms)</a:t>
            </a:r>
          </a:p>
          <a:p>
            <a:pPr>
              <a:lnSpc>
                <a:spcPct val="90000"/>
              </a:lnSpc>
            </a:pPr>
            <a:r>
              <a:rPr lang="et-EE" sz="1600" dirty="0">
                <a:latin typeface="Calibri" panose="020F0502020204030204" pitchFamily="34" charset="0"/>
                <a:ea typeface="Calibri" panose="020F0502020204030204" pitchFamily="34" charset="0"/>
                <a:cs typeface="Calibri" panose="020F0502020204030204" pitchFamily="34" charset="0"/>
              </a:rPr>
              <a:t>tegevused turismi arendamiseks (nt koolitused, seminarid, analüüsid, uuringud, arengukavad, </a:t>
            </a:r>
            <a:r>
              <a:rPr lang="et-EE" sz="1600" dirty="0" err="1">
                <a:latin typeface="Calibri" panose="020F0502020204030204" pitchFamily="34" charset="0"/>
                <a:ea typeface="Calibri" panose="020F0502020204030204" pitchFamily="34" charset="0"/>
                <a:cs typeface="Calibri" panose="020F0502020204030204" pitchFamily="34" charset="0"/>
              </a:rPr>
              <a:t>ühisturundus</a:t>
            </a:r>
            <a:r>
              <a:rPr lang="et-EE" sz="1600" dirty="0">
                <a:latin typeface="Calibri" panose="020F0502020204030204" pitchFamily="34" charset="0"/>
                <a:ea typeface="Calibri" panose="020F0502020204030204" pitchFamily="34" charset="0"/>
                <a:cs typeface="Calibri" panose="020F0502020204030204" pitchFamily="34" charset="0"/>
              </a:rPr>
              <a:t> ja </a:t>
            </a:r>
            <a:r>
              <a:rPr lang="et-EE" sz="1600" dirty="0" err="1">
                <a:latin typeface="Calibri" panose="020F0502020204030204" pitchFamily="34" charset="0"/>
                <a:ea typeface="Calibri" panose="020F0502020204030204" pitchFamily="34" charset="0"/>
                <a:cs typeface="Calibri" panose="020F0502020204030204" pitchFamily="34" charset="0"/>
              </a:rPr>
              <a:t>ühisbränd</a:t>
            </a:r>
            <a:r>
              <a:rPr lang="et-EE" sz="1600" dirty="0">
                <a:latin typeface="Calibri" panose="020F0502020204030204" pitchFamily="34" charset="0"/>
                <a:ea typeface="Calibri" panose="020F0502020204030204" pitchFamily="34" charset="0"/>
                <a:cs typeface="Calibri" panose="020F0502020204030204" pitchFamily="34" charset="0"/>
              </a:rPr>
              <a:t>), koolitajal peab olema pädevus koolitust läbi viia;</a:t>
            </a:r>
          </a:p>
          <a:p>
            <a:pPr>
              <a:lnSpc>
                <a:spcPct val="90000"/>
              </a:lnSpc>
            </a:pPr>
            <a:r>
              <a:rPr lang="et-EE" sz="1600" dirty="0">
                <a:latin typeface="Calibri" panose="020F0502020204030204" pitchFamily="34" charset="0"/>
                <a:ea typeface="Calibri" panose="020F0502020204030204" pitchFamily="34" charset="0"/>
                <a:cs typeface="Calibri" panose="020F0502020204030204" pitchFamily="34" charset="0"/>
              </a:rPr>
              <a:t>ettevõtjate nõustamine ja lühiajaline koolitamine (tootearendamine ning innovaatiliste lahenduste väljatöötamine);</a:t>
            </a:r>
          </a:p>
          <a:p>
            <a:pPr>
              <a:lnSpc>
                <a:spcPct val="90000"/>
              </a:lnSpc>
            </a:pPr>
            <a:r>
              <a:rPr lang="et-EE" sz="1600" dirty="0">
                <a:latin typeface="Calibri" panose="020F0502020204030204" pitchFamily="34" charset="0"/>
                <a:ea typeface="Calibri" panose="020F0502020204030204" pitchFamily="34" charset="0"/>
                <a:cs typeface="Calibri" panose="020F0502020204030204" pitchFamily="34" charset="0"/>
              </a:rPr>
              <a:t>õppereisid teadmiste laiendamiseks ning omavahelise suhtluse arendamiseks (ainult ettevõtjate ühendused, sõidukulud, majutuskulud ja õppereisi objektide külastamise kulud);</a:t>
            </a:r>
          </a:p>
          <a:p>
            <a:pPr>
              <a:lnSpc>
                <a:spcPct val="90000"/>
              </a:lnSpc>
            </a:pPr>
            <a:r>
              <a:rPr lang="et-EE" sz="1600" dirty="0">
                <a:latin typeface="Calibri" panose="020F0502020204030204" pitchFamily="34" charset="0"/>
                <a:ea typeface="Calibri" panose="020F0502020204030204" pitchFamily="34" charset="0"/>
                <a:cs typeface="Calibri" panose="020F0502020204030204" pitchFamily="34" charset="0"/>
              </a:rPr>
              <a:t>võrgustike tegevus / ühistegevused (nt sektoripõhised klastrid, tugevam koostöö),ettevõtlust toetavate ühenduste, klastrite jms arendamine;</a:t>
            </a:r>
          </a:p>
          <a:p>
            <a:pPr>
              <a:lnSpc>
                <a:spcPct val="90000"/>
              </a:lnSpc>
            </a:pPr>
            <a:r>
              <a:rPr lang="et-EE" sz="1600" dirty="0">
                <a:latin typeface="Calibri" panose="020F0502020204030204" pitchFamily="34" charset="0"/>
                <a:ea typeface="Calibri" panose="020F0502020204030204" pitchFamily="34" charset="0"/>
                <a:cs typeface="Calibri" panose="020F0502020204030204" pitchFamily="34" charset="0"/>
              </a:rPr>
              <a:t>Projektijuhtimine.</a:t>
            </a:r>
          </a:p>
        </p:txBody>
      </p:sp>
      <p:pic>
        <p:nvPicPr>
          <p:cNvPr id="7" name="Pilt 6">
            <a:extLst>
              <a:ext uri="{FF2B5EF4-FFF2-40B4-BE49-F238E27FC236}">
                <a16:creationId xmlns:a16="http://schemas.microsoft.com/office/drawing/2014/main" id="{A0FBB9DA-C22F-A6E6-2C8C-002507BC6017}"/>
              </a:ext>
            </a:extLst>
          </p:cNvPr>
          <p:cNvPicPr>
            <a:picLocks noChangeAspect="1"/>
          </p:cNvPicPr>
          <p:nvPr/>
        </p:nvPicPr>
        <p:blipFill>
          <a:blip r:embed="rId3"/>
          <a:srcRect l="20829" r="27054" b="-1"/>
          <a:stretch/>
        </p:blipFill>
        <p:spPr>
          <a:xfrm>
            <a:off x="-1" y="-1"/>
            <a:ext cx="4905376"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1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t-EE"/>
          </a:p>
        </p:txBody>
      </p:sp>
    </p:spTree>
    <p:extLst>
      <p:ext uri="{BB962C8B-B14F-4D97-AF65-F5344CB8AC3E}">
        <p14:creationId xmlns:p14="http://schemas.microsoft.com/office/powerpoint/2010/main" val="3768095094"/>
      </p:ext>
    </p:extLst>
  </p:cSld>
  <p:clrMapOvr>
    <a:masterClrMapping/>
  </p:clrMapOvr>
</p:sld>
</file>

<file path=ppt/theme/theme1.xml><?xml version="1.0" encoding="utf-8"?>
<a:theme xmlns:a="http://schemas.openxmlformats.org/drawingml/2006/main" name="Fassett">
  <a:themeElements>
    <a:clrScheme name="Fasset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set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set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3014</TotalTime>
  <Words>1511</Words>
  <Application>Microsoft Office PowerPoint</Application>
  <PresentationFormat>Widescreen</PresentationFormat>
  <Paragraphs>113</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Trebuchet MS</vt:lpstr>
      <vt:lpstr>Wingdings 3</vt:lpstr>
      <vt:lpstr>Fassett</vt:lpstr>
      <vt:lpstr>  Raplamaa Partnerluskogu   2025 LEADER meetmed ettevõtjatele avatud   e-PRIA keskkonnas 17.02.-04.03.2025.a.   Meede 2.1 Ettevõtluse konkurentsivõime tugevdamine (investeeringud) ja Meede 2.2 Ettevõtlikkuse arendamine (ühisprojektid)   </vt:lpstr>
      <vt:lpstr>Meede 2.1 Ettevõtluse konkurentsivõime tugevdamine (investeeringutoetus)   </vt:lpstr>
      <vt:lpstr>PowerPoint Presentation</vt:lpstr>
      <vt:lpstr>Toetuse määr ja summad meede 2.1</vt:lpstr>
      <vt:lpstr>Nõuded projektitoetuse taotlejale meede 2.1</vt:lpstr>
      <vt:lpstr>Projektitaotluste esitamine meede 2.1 (1)</vt:lpstr>
      <vt:lpstr>Projektitaotluste esitamine meede 2.1. (2)</vt:lpstr>
      <vt:lpstr>Meede 2.2 Ettevõtlus arendamine (arendustegevuse toetamine, ühisprojektid) </vt:lpstr>
      <vt:lpstr>Toetatavad tegevused meede 2.2</vt:lpstr>
      <vt:lpstr>Toetuse määr ja summad meede 2.2</vt:lpstr>
      <vt:lpstr>Nõuded projektitaotluse taotlejale meede 2.2 (2)</vt:lpstr>
      <vt:lpstr>Toetuse taotleja esitab järgmised dokumendid meede 2.2</vt:lpstr>
      <vt:lpstr>Projektitaotluste menetlemisest ja hindamisest</vt:lpstr>
      <vt:lpstr>Taotlejale olulised materjalid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Raplamaa Partnerluskogu Meede 3 Kogukonna edendamine</dc:title>
  <dc:creator>Andra Liibek</dc:creator>
  <cp:lastModifiedBy>kristi medar</cp:lastModifiedBy>
  <cp:revision>13</cp:revision>
  <cp:lastPrinted>2021-03-24T15:08:36Z</cp:lastPrinted>
  <dcterms:created xsi:type="dcterms:W3CDTF">2021-03-18T13:26:29Z</dcterms:created>
  <dcterms:modified xsi:type="dcterms:W3CDTF">2025-02-13T12:55:41Z</dcterms:modified>
</cp:coreProperties>
</file>